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3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83656" autoAdjust="0"/>
  </p:normalViewPr>
  <p:slideViewPr>
    <p:cSldViewPr snapToGrid="0">
      <p:cViewPr varScale="1">
        <p:scale>
          <a:sx n="92" d="100"/>
          <a:sy n="92" d="100"/>
        </p:scale>
        <p:origin x="12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\USW_Year_3\Artificial%20Intelligence%20for%20Game%20Developers\CW2\Test%20Excel\Entity%20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Uni\USW_Year_3\Artificial%20Intelligence%20for%20Game%20Developers\CW2\Test%20Excel\Entity%20Stats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\USW_Year_3\Artificial%20Intelligence%20for%20Game%20Developers\CW2\Test%20Excel\Entity%20Sta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\USW_Year_3\Artificial%20Intelligence%20for%20Game%20Developers\CW2\Test%20Excel\Entity%20Sta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Plants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'Food v5'!$C$3</c:f>
              <c:strCache>
                <c:ptCount val="1"/>
                <c:pt idx="0">
                  <c:v>Generation 0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multiLvlStrRef>
              <c:f>'Food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'Food v5'!$D$3:$O$3</c:f>
              <c:numCache>
                <c:formatCode>General</c:formatCode>
                <c:ptCount val="12"/>
                <c:pt idx="0">
                  <c:v>39</c:v>
                </c:pt>
                <c:pt idx="1">
                  <c:v>6</c:v>
                </c:pt>
                <c:pt idx="2">
                  <c:v>12</c:v>
                </c:pt>
                <c:pt idx="3">
                  <c:v>25</c:v>
                </c:pt>
                <c:pt idx="4">
                  <c:v>24</c:v>
                </c:pt>
                <c:pt idx="5">
                  <c:v>21</c:v>
                </c:pt>
                <c:pt idx="6">
                  <c:v>25</c:v>
                </c:pt>
                <c:pt idx="7">
                  <c:v>16</c:v>
                </c:pt>
                <c:pt idx="8">
                  <c:v>20</c:v>
                </c:pt>
                <c:pt idx="9">
                  <c:v>22</c:v>
                </c:pt>
                <c:pt idx="10">
                  <c:v>24</c:v>
                </c:pt>
                <c:pt idx="1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67-4AE9-A7F0-0A5D6D6BEA3C}"/>
            </c:ext>
          </c:extLst>
        </c:ser>
        <c:ser>
          <c:idx val="1"/>
          <c:order val="1"/>
          <c:tx>
            <c:strRef>
              <c:f>'Food v5'!$C$4</c:f>
              <c:strCache>
                <c:ptCount val="1"/>
                <c:pt idx="0">
                  <c:v>Generation 20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multiLvlStrRef>
              <c:f>'Food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'Food v5'!$D$4:$O$4</c:f>
              <c:numCache>
                <c:formatCode>General</c:formatCode>
                <c:ptCount val="12"/>
                <c:pt idx="0">
                  <c:v>28</c:v>
                </c:pt>
                <c:pt idx="1">
                  <c:v>17</c:v>
                </c:pt>
                <c:pt idx="2">
                  <c:v>17</c:v>
                </c:pt>
                <c:pt idx="3">
                  <c:v>29</c:v>
                </c:pt>
                <c:pt idx="4">
                  <c:v>16</c:v>
                </c:pt>
                <c:pt idx="5">
                  <c:v>18</c:v>
                </c:pt>
                <c:pt idx="6">
                  <c:v>40</c:v>
                </c:pt>
                <c:pt idx="7">
                  <c:v>8</c:v>
                </c:pt>
                <c:pt idx="8">
                  <c:v>10</c:v>
                </c:pt>
                <c:pt idx="9">
                  <c:v>27</c:v>
                </c:pt>
                <c:pt idx="10">
                  <c:v>16</c:v>
                </c:pt>
                <c:pt idx="11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B67-4AE9-A7F0-0A5D6D6BEA3C}"/>
            </c:ext>
          </c:extLst>
        </c:ser>
        <c:ser>
          <c:idx val="2"/>
          <c:order val="2"/>
          <c:tx>
            <c:strRef>
              <c:f>'Food v5'!$C$5</c:f>
              <c:strCache>
                <c:ptCount val="1"/>
                <c:pt idx="0">
                  <c:v>Generation 30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multiLvlStrRef>
              <c:f>'Food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'Food v5'!$D$5:$O$5</c:f>
              <c:numCache>
                <c:formatCode>General</c:formatCode>
                <c:ptCount val="12"/>
                <c:pt idx="0">
                  <c:v>41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22</c:v>
                </c:pt>
                <c:pt idx="5">
                  <c:v>23</c:v>
                </c:pt>
                <c:pt idx="6">
                  <c:v>27</c:v>
                </c:pt>
                <c:pt idx="7">
                  <c:v>18</c:v>
                </c:pt>
                <c:pt idx="8">
                  <c:v>18</c:v>
                </c:pt>
                <c:pt idx="9">
                  <c:v>28</c:v>
                </c:pt>
                <c:pt idx="10">
                  <c:v>17</c:v>
                </c:pt>
                <c:pt idx="1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67-4AE9-A7F0-0A5D6D6BEA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41922463"/>
        <c:axId val="2041924959"/>
      </c:radarChart>
      <c:catAx>
        <c:axId val="2041922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1924959"/>
        <c:crosses val="autoZero"/>
        <c:auto val="1"/>
        <c:lblAlgn val="ctr"/>
        <c:lblOffset val="100"/>
        <c:noMultiLvlLbl val="0"/>
      </c:catAx>
      <c:valAx>
        <c:axId val="2041924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19224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Herbivore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radarChart>
        <c:radarStyle val="marker"/>
        <c:varyColors val="0"/>
        <c:ser>
          <c:idx val="2"/>
          <c:order val="0"/>
          <c:tx>
            <c:strRef>
              <c:f>'Herbivore v5'!$C$3</c:f>
              <c:strCache>
                <c:ptCount val="1"/>
                <c:pt idx="0">
                  <c:v>Generation 0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cat>
            <c:multiLvlStrRef>
              <c:f>'Herbivore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'Herbivore v5'!$D$3:$O$3</c:f>
              <c:numCache>
                <c:formatCode>General</c:formatCode>
                <c:ptCount val="12"/>
                <c:pt idx="0">
                  <c:v>39</c:v>
                </c:pt>
                <c:pt idx="1">
                  <c:v>6</c:v>
                </c:pt>
                <c:pt idx="2">
                  <c:v>12</c:v>
                </c:pt>
                <c:pt idx="3">
                  <c:v>25</c:v>
                </c:pt>
                <c:pt idx="4">
                  <c:v>24</c:v>
                </c:pt>
                <c:pt idx="5">
                  <c:v>21</c:v>
                </c:pt>
                <c:pt idx="6">
                  <c:v>25</c:v>
                </c:pt>
                <c:pt idx="7">
                  <c:v>16</c:v>
                </c:pt>
                <c:pt idx="8">
                  <c:v>20</c:v>
                </c:pt>
                <c:pt idx="9">
                  <c:v>22</c:v>
                </c:pt>
                <c:pt idx="10">
                  <c:v>24</c:v>
                </c:pt>
                <c:pt idx="1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82-4FEE-9823-C02A3685F07E}"/>
            </c:ext>
          </c:extLst>
        </c:ser>
        <c:ser>
          <c:idx val="3"/>
          <c:order val="1"/>
          <c:tx>
            <c:strRef>
              <c:f>'Herbivore v5'!$C$4</c:f>
              <c:strCache>
                <c:ptCount val="1"/>
                <c:pt idx="0">
                  <c:v>Generation 24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cat>
            <c:multiLvlStrRef>
              <c:f>'Herbivore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'Herbivore v5'!$D$4:$O$4</c:f>
              <c:numCache>
                <c:formatCode>General</c:formatCode>
                <c:ptCount val="12"/>
                <c:pt idx="0">
                  <c:v>47</c:v>
                </c:pt>
                <c:pt idx="1">
                  <c:v>25</c:v>
                </c:pt>
                <c:pt idx="2">
                  <c:v>18</c:v>
                </c:pt>
                <c:pt idx="3">
                  <c:v>50</c:v>
                </c:pt>
                <c:pt idx="4">
                  <c:v>29</c:v>
                </c:pt>
                <c:pt idx="5">
                  <c:v>32</c:v>
                </c:pt>
                <c:pt idx="6">
                  <c:v>12</c:v>
                </c:pt>
                <c:pt idx="7">
                  <c:v>14</c:v>
                </c:pt>
                <c:pt idx="8">
                  <c:v>71</c:v>
                </c:pt>
                <c:pt idx="9">
                  <c:v>9</c:v>
                </c:pt>
                <c:pt idx="10">
                  <c:v>61</c:v>
                </c:pt>
                <c:pt idx="11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82-4FEE-9823-C02A3685F07E}"/>
            </c:ext>
          </c:extLst>
        </c:ser>
        <c:ser>
          <c:idx val="0"/>
          <c:order val="2"/>
          <c:tx>
            <c:strRef>
              <c:f>'Herbivore v5'!$C$3</c:f>
              <c:strCache>
                <c:ptCount val="1"/>
                <c:pt idx="0">
                  <c:v>Generation 0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multiLvlStrRef>
              <c:f>'Herbivore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'Herbivore v5'!$D$3:$O$3</c:f>
              <c:numCache>
                <c:formatCode>General</c:formatCode>
                <c:ptCount val="12"/>
                <c:pt idx="0">
                  <c:v>39</c:v>
                </c:pt>
                <c:pt idx="1">
                  <c:v>6</c:v>
                </c:pt>
                <c:pt idx="2">
                  <c:v>12</c:v>
                </c:pt>
                <c:pt idx="3">
                  <c:v>25</c:v>
                </c:pt>
                <c:pt idx="4">
                  <c:v>24</c:v>
                </c:pt>
                <c:pt idx="5">
                  <c:v>21</c:v>
                </c:pt>
                <c:pt idx="6">
                  <c:v>25</c:v>
                </c:pt>
                <c:pt idx="7">
                  <c:v>16</c:v>
                </c:pt>
                <c:pt idx="8">
                  <c:v>20</c:v>
                </c:pt>
                <c:pt idx="9">
                  <c:v>22</c:v>
                </c:pt>
                <c:pt idx="10">
                  <c:v>24</c:v>
                </c:pt>
                <c:pt idx="1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F82-4FEE-9823-C02A3685F07E}"/>
            </c:ext>
          </c:extLst>
        </c:ser>
        <c:ser>
          <c:idx val="1"/>
          <c:order val="3"/>
          <c:tx>
            <c:strRef>
              <c:f>'Herbivore v5'!$C$4</c:f>
              <c:strCache>
                <c:ptCount val="1"/>
                <c:pt idx="0">
                  <c:v>Generation 24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multiLvlStrRef>
              <c:f>'Herbivore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'Herbivore v5'!$D$4:$O$4</c:f>
              <c:numCache>
                <c:formatCode>General</c:formatCode>
                <c:ptCount val="12"/>
                <c:pt idx="0">
                  <c:v>47</c:v>
                </c:pt>
                <c:pt idx="1">
                  <c:v>25</c:v>
                </c:pt>
                <c:pt idx="2">
                  <c:v>18</c:v>
                </c:pt>
                <c:pt idx="3">
                  <c:v>50</c:v>
                </c:pt>
                <c:pt idx="4">
                  <c:v>29</c:v>
                </c:pt>
                <c:pt idx="5">
                  <c:v>32</c:v>
                </c:pt>
                <c:pt idx="6">
                  <c:v>12</c:v>
                </c:pt>
                <c:pt idx="7">
                  <c:v>14</c:v>
                </c:pt>
                <c:pt idx="8">
                  <c:v>71</c:v>
                </c:pt>
                <c:pt idx="9">
                  <c:v>9</c:v>
                </c:pt>
                <c:pt idx="10">
                  <c:v>61</c:v>
                </c:pt>
                <c:pt idx="11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F82-4FEE-9823-C02A3685F0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19735167"/>
        <c:axId val="1819735583"/>
      </c:radarChart>
      <c:catAx>
        <c:axId val="181973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735583"/>
        <c:crosses val="autoZero"/>
        <c:auto val="1"/>
        <c:lblAlgn val="ctr"/>
        <c:lblOffset val="100"/>
        <c:noMultiLvlLbl val="0"/>
      </c:catAx>
      <c:valAx>
        <c:axId val="1819735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735167"/>
        <c:crosses val="autoZero"/>
        <c:crossBetween val="between"/>
      </c:valAx>
    </c:plotArea>
    <c:legend>
      <c:legendPos val="t"/>
      <c:legendEntry>
        <c:idx val="0"/>
        <c:delete val="1"/>
      </c:legendEntry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ln>
      <a:solidFill>
        <a:schemeClr val="accent1"/>
      </a:solidFill>
    </a:ln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Carnivores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'Carnivore v5'!$C$3</c:f>
              <c:strCache>
                <c:ptCount val="1"/>
                <c:pt idx="0">
                  <c:v>Generation 0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multiLvlStrRef>
              <c:f>'Carnivore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'Carnivore v5'!$D$3:$O$3</c:f>
              <c:numCache>
                <c:formatCode>General</c:formatCode>
                <c:ptCount val="12"/>
                <c:pt idx="0">
                  <c:v>14</c:v>
                </c:pt>
                <c:pt idx="1">
                  <c:v>14</c:v>
                </c:pt>
                <c:pt idx="2">
                  <c:v>28</c:v>
                </c:pt>
                <c:pt idx="3">
                  <c:v>19</c:v>
                </c:pt>
                <c:pt idx="4">
                  <c:v>23</c:v>
                </c:pt>
                <c:pt idx="5">
                  <c:v>14</c:v>
                </c:pt>
                <c:pt idx="6">
                  <c:v>16</c:v>
                </c:pt>
                <c:pt idx="7">
                  <c:v>19</c:v>
                </c:pt>
                <c:pt idx="8">
                  <c:v>20</c:v>
                </c:pt>
                <c:pt idx="9">
                  <c:v>19</c:v>
                </c:pt>
                <c:pt idx="10">
                  <c:v>19</c:v>
                </c:pt>
                <c:pt idx="1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CD-46BF-B07A-5A571ACFE361}"/>
            </c:ext>
          </c:extLst>
        </c:ser>
        <c:ser>
          <c:idx val="1"/>
          <c:order val="1"/>
          <c:tx>
            <c:strRef>
              <c:f>'Carnivore v5'!$C$4</c:f>
              <c:strCache>
                <c:ptCount val="1"/>
                <c:pt idx="0">
                  <c:v>Generation 22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multiLvlStrRef>
              <c:f>'Carnivore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'Carnivore v5'!$D$4:$O$4</c:f>
              <c:numCache>
                <c:formatCode>General</c:formatCode>
                <c:ptCount val="12"/>
                <c:pt idx="0">
                  <c:v>8</c:v>
                </c:pt>
                <c:pt idx="1">
                  <c:v>12</c:v>
                </c:pt>
                <c:pt idx="2">
                  <c:v>37</c:v>
                </c:pt>
                <c:pt idx="3">
                  <c:v>21</c:v>
                </c:pt>
                <c:pt idx="4">
                  <c:v>20</c:v>
                </c:pt>
                <c:pt idx="5">
                  <c:v>19</c:v>
                </c:pt>
                <c:pt idx="6">
                  <c:v>22</c:v>
                </c:pt>
                <c:pt idx="7">
                  <c:v>15</c:v>
                </c:pt>
                <c:pt idx="8">
                  <c:v>23</c:v>
                </c:pt>
                <c:pt idx="9">
                  <c:v>21</c:v>
                </c:pt>
                <c:pt idx="10">
                  <c:v>22</c:v>
                </c:pt>
                <c:pt idx="11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CD-46BF-B07A-5A571ACFE3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39834703"/>
        <c:axId val="2039832207"/>
      </c:radarChart>
      <c:catAx>
        <c:axId val="2039834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9832207"/>
        <c:crosses val="autoZero"/>
        <c:auto val="1"/>
        <c:lblAlgn val="ctr"/>
        <c:lblOffset val="100"/>
        <c:noMultiLvlLbl val="0"/>
      </c:catAx>
      <c:valAx>
        <c:axId val="2039832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9834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Omnivores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'Omnivore v5'!$C$3</c:f>
              <c:strCache>
                <c:ptCount val="1"/>
                <c:pt idx="0">
                  <c:v>Generation 0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multiLvlStrRef>
              <c:f>'Omnivore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'Omnivore v5'!$D$3:$O$3</c:f>
              <c:numCache>
                <c:formatCode>General</c:formatCode>
                <c:ptCount val="12"/>
                <c:pt idx="0">
                  <c:v>13</c:v>
                </c:pt>
                <c:pt idx="1">
                  <c:v>19</c:v>
                </c:pt>
                <c:pt idx="2">
                  <c:v>25</c:v>
                </c:pt>
                <c:pt idx="3">
                  <c:v>18</c:v>
                </c:pt>
                <c:pt idx="4">
                  <c:v>22</c:v>
                </c:pt>
                <c:pt idx="5">
                  <c:v>16</c:v>
                </c:pt>
                <c:pt idx="6">
                  <c:v>16</c:v>
                </c:pt>
                <c:pt idx="7">
                  <c:v>19</c:v>
                </c:pt>
                <c:pt idx="8">
                  <c:v>22</c:v>
                </c:pt>
                <c:pt idx="9">
                  <c:v>21</c:v>
                </c:pt>
                <c:pt idx="10">
                  <c:v>21</c:v>
                </c:pt>
                <c:pt idx="1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5F-45A1-96C9-5AE9E9CCC927}"/>
            </c:ext>
          </c:extLst>
        </c:ser>
        <c:ser>
          <c:idx val="1"/>
          <c:order val="1"/>
          <c:tx>
            <c:strRef>
              <c:f>'Omnivore v5'!$C$4</c:f>
              <c:strCache>
                <c:ptCount val="1"/>
                <c:pt idx="0">
                  <c:v>Generation 18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multiLvlStrRef>
              <c:f>'Omnivore v5'!$D$1:$O$2</c:f>
              <c:multiLvlStrCache>
                <c:ptCount val="12"/>
                <c:lvl>
                  <c:pt idx="0">
                    <c:v>Eat</c:v>
                  </c:pt>
                  <c:pt idx="1">
                    <c:v>Fight</c:v>
                  </c:pt>
                  <c:pt idx="2">
                    <c:v>Hide</c:v>
                  </c:pt>
                  <c:pt idx="3">
                    <c:v>Eat</c:v>
                  </c:pt>
                  <c:pt idx="4">
                    <c:v>Fight</c:v>
                  </c:pt>
                  <c:pt idx="5">
                    <c:v>Hide</c:v>
                  </c:pt>
                  <c:pt idx="6">
                    <c:v>Eat</c:v>
                  </c:pt>
                  <c:pt idx="7">
                    <c:v>Fight</c:v>
                  </c:pt>
                  <c:pt idx="8">
                    <c:v>Hide</c:v>
                  </c:pt>
                  <c:pt idx="9">
                    <c:v>Eat</c:v>
                  </c:pt>
                  <c:pt idx="10">
                    <c:v>Fight</c:v>
                  </c:pt>
                  <c:pt idx="11">
                    <c:v>Hide</c:v>
                  </c:pt>
                </c:lvl>
                <c:lvl>
                  <c:pt idx="0">
                    <c:v>Food</c:v>
                  </c:pt>
                  <c:pt idx="3">
                    <c:v>Herbivore</c:v>
                  </c:pt>
                  <c:pt idx="6">
                    <c:v>Carnivore</c:v>
                  </c:pt>
                  <c:pt idx="9">
                    <c:v>Omnivore</c:v>
                  </c:pt>
                </c:lvl>
              </c:multiLvlStrCache>
            </c:multiLvlStrRef>
          </c:cat>
          <c:val>
            <c:numRef>
              <c:f>'Omnivore v5'!$D$4:$O$4</c:f>
              <c:numCache>
                <c:formatCode>General</c:formatCode>
                <c:ptCount val="12"/>
                <c:pt idx="0">
                  <c:v>18</c:v>
                </c:pt>
                <c:pt idx="1">
                  <c:v>18</c:v>
                </c:pt>
                <c:pt idx="2">
                  <c:v>21</c:v>
                </c:pt>
                <c:pt idx="3">
                  <c:v>19</c:v>
                </c:pt>
                <c:pt idx="4">
                  <c:v>20</c:v>
                </c:pt>
                <c:pt idx="5">
                  <c:v>21</c:v>
                </c:pt>
                <c:pt idx="6">
                  <c:v>18</c:v>
                </c:pt>
                <c:pt idx="7">
                  <c:v>19</c:v>
                </c:pt>
                <c:pt idx="8">
                  <c:v>20</c:v>
                </c:pt>
                <c:pt idx="9">
                  <c:v>17</c:v>
                </c:pt>
                <c:pt idx="10">
                  <c:v>20</c:v>
                </c:pt>
                <c:pt idx="1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5F-45A1-96C9-5AE9E9CCC9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73552799"/>
        <c:axId val="2073544063"/>
      </c:radarChart>
      <c:catAx>
        <c:axId val="2073552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3544063"/>
        <c:crosses val="autoZero"/>
        <c:auto val="1"/>
        <c:lblAlgn val="ctr"/>
        <c:lblOffset val="100"/>
        <c:noMultiLvlLbl val="0"/>
      </c:catAx>
      <c:valAx>
        <c:axId val="2073544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3552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jp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45517-6C15-44C3-9BCB-559200166B9E}" type="datetimeFigureOut">
              <a:rPr lang="en-GB" smtClean="0"/>
              <a:t>10/12/2021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B9739-42F3-45A7-8AB5-6CB27B7745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513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B9739-42F3-45A7-8AB5-6CB27B7745F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37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58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467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11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17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3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957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17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68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741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62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65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26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36BCB-2C71-4ECC-A717-D722A89485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245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E99F04-DF13-4607-BA58-06039C034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GB" sz="4400" dirty="0">
                <a:solidFill>
                  <a:schemeClr val="tx1"/>
                </a:solidFill>
              </a:rPr>
              <a:t>Genetic Algorithm</a:t>
            </a:r>
            <a:br>
              <a:rPr lang="en-GB" sz="4400" dirty="0">
                <a:solidFill>
                  <a:schemeClr val="tx1"/>
                </a:solidFill>
              </a:rPr>
            </a:br>
            <a:r>
              <a:rPr lang="en-GB" sz="1200" dirty="0">
                <a:solidFill>
                  <a:schemeClr val="tx1"/>
                </a:solidFill>
              </a:rPr>
              <a:t>Isaac Jones</a:t>
            </a:r>
            <a:endParaRPr lang="en-GB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854CCA-CCC7-46AB-AACD-296D3ABEC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77500" lnSpcReduction="20000"/>
          </a:bodyPr>
          <a:lstStyle/>
          <a:p>
            <a:r>
              <a:rPr lang="en-GB" sz="2000" dirty="0"/>
              <a:t>modern problems (sometimes) require ancient solutions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!!footer rectangle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75997FF-1627-4A09-AE3A-B13306187A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774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180"/>
    </mc:Choice>
    <mc:Fallback>
      <p:transition spd="slow" advTm="10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86" x="12184063" y="1914525"/>
          <p14:tracePt t="7487" x="12176125" y="1946275"/>
          <p14:tracePt t="7488" x="12176125" y="1962150"/>
          <p14:tracePt t="7489" x="12168188" y="1985963"/>
          <p14:tracePt t="7490" x="12168188" y="2009775"/>
          <p14:tracePt t="7491" x="12160250" y="2033588"/>
          <p14:tracePt t="7492" x="12160250" y="2049463"/>
          <p14:tracePt t="7493" x="12160250" y="2073275"/>
          <p14:tracePt t="7494" x="12152313" y="2097088"/>
          <p14:tracePt t="7495" x="12152313" y="2112963"/>
          <p14:tracePt t="7496" x="12152313" y="2136775"/>
          <p14:tracePt t="7497" x="12144375" y="2160588"/>
          <p14:tracePt t="7498" x="12144375" y="2176463"/>
          <p14:tracePt t="7499" x="12144375" y="2200275"/>
          <p14:tracePt t="7500" x="12144375" y="2224088"/>
          <p14:tracePt t="7501" x="12144375" y="2241550"/>
          <p14:tracePt t="7502" x="12144375" y="2265363"/>
          <p14:tracePt t="7503" x="12144375" y="2281238"/>
          <p14:tracePt t="7504" x="12144375" y="2297113"/>
          <p14:tracePt t="7506" x="12144375" y="2336800"/>
          <p14:tracePt t="7507" x="12144375" y="2360613"/>
          <p14:tracePt t="7508" x="12152313" y="2376488"/>
          <p14:tracePt t="7509" x="12160250" y="2392363"/>
          <p14:tracePt t="7510" x="12168188" y="2416175"/>
          <p14:tracePt t="7511" x="12168188" y="2424113"/>
          <p14:tracePt t="7512" x="12176125" y="2447925"/>
          <p14:tracePt t="7513" x="12184063" y="245586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FB8A2-55A8-4A95-9E33-53FCB8F7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Stats</a:t>
            </a:r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D3C821C-B55F-40B2-AD24-301A9E4FB7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568" y="2096072"/>
            <a:ext cx="1502398" cy="3727003"/>
          </a:xfrm>
          <a:ln>
            <a:solidFill>
              <a:schemeClr val="accent1"/>
            </a:solidFill>
          </a:ln>
        </p:spPr>
      </p:pic>
      <p:pic>
        <p:nvPicPr>
          <p:cNvPr id="8" name="Content Placeholder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DA0D19D-C304-4E3B-8345-23A9BBBF7E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2"/>
          <a:stretch/>
        </p:blipFill>
        <p:spPr>
          <a:xfrm>
            <a:off x="4298890" y="2096072"/>
            <a:ext cx="1499228" cy="3705919"/>
          </a:xfrm>
          <a:ln>
            <a:solidFill>
              <a:schemeClr val="accent1"/>
            </a:solidFill>
          </a:ln>
        </p:spPr>
      </p:pic>
      <p:pic>
        <p:nvPicPr>
          <p:cNvPr id="10" name="Picture 9" descr="A picture containing text, computer&#10;&#10;Description automatically generated">
            <a:extLst>
              <a:ext uri="{FF2B5EF4-FFF2-40B4-BE49-F238E27FC236}">
                <a16:creationId xmlns:a16="http://schemas.microsoft.com/office/drawing/2014/main" id="{88830A11-A2C3-4EB4-9E7C-B181972408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246" y="2096072"/>
            <a:ext cx="1499228" cy="37059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9C36C93-CB92-460D-8A08-79D905C636C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9"/>
          <a:stretch/>
        </p:blipFill>
        <p:spPr>
          <a:xfrm>
            <a:off x="2402712" y="2096073"/>
            <a:ext cx="1540728" cy="370591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3E6BBAD-D5B5-42D9-B2B3-35ED9496F4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91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85"/>
    </mc:Choice>
    <mc:Fallback>
      <p:transition spd="slow" advTm="9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06" x="12112625" y="2017713"/>
          <p14:tracePt t="2707" x="12065000" y="1985963"/>
          <p14:tracePt t="2708" x="12025313" y="1954213"/>
          <p14:tracePt t="2709" x="11976100" y="1930400"/>
          <p14:tracePt t="2710" x="11936413" y="1906588"/>
          <p14:tracePt t="2712" x="11841163" y="1841500"/>
          <p14:tracePt t="2713" x="11801475" y="1809750"/>
          <p14:tracePt t="2714" x="11753850" y="1778000"/>
          <p14:tracePt t="2715" x="11714163" y="1754188"/>
          <p14:tracePt t="2716" x="11674475" y="1722438"/>
          <p14:tracePt t="2717" x="11633200" y="1690688"/>
          <p14:tracePt t="2718" x="11585575" y="1666875"/>
          <p14:tracePt t="2719" x="11545888" y="1643063"/>
          <p14:tracePt t="2720" x="11506200" y="1611313"/>
          <p14:tracePt t="2721" x="11466513" y="1587500"/>
          <p14:tracePt t="2722" x="11418888" y="1563688"/>
          <p14:tracePt t="2723" x="11379200" y="1530350"/>
          <p14:tracePt t="2724" x="11339513" y="1498600"/>
          <p14:tracePt t="2725" x="11298238" y="1474788"/>
          <p14:tracePt t="2726" x="11258550" y="1443038"/>
          <p14:tracePt t="2728" x="11179175" y="1395413"/>
          <p14:tracePt t="2729" x="11131550" y="1371600"/>
          <p14:tracePt t="2730" x="11099800" y="1339850"/>
          <p14:tracePt t="2731" x="11060113" y="1323975"/>
          <p14:tracePt t="2732" x="11020425" y="1292225"/>
          <p14:tracePt t="2733" x="10988675" y="1260475"/>
          <p14:tracePt t="2734" x="10955338" y="1236663"/>
          <p14:tracePt t="2735" x="10923588" y="1212850"/>
          <p14:tracePt t="2736" x="10891838" y="1179513"/>
          <p14:tracePt t="2737" x="10852150" y="1163638"/>
          <p14:tracePt t="2738" x="10828338" y="1131888"/>
          <p14:tracePt t="2739" x="10796588" y="1108075"/>
          <p14:tracePt t="2740" x="10764838" y="1084263"/>
          <p14:tracePt t="2741" x="10725150" y="1068388"/>
          <p14:tracePt t="2742" x="10693400" y="1044575"/>
          <p14:tracePt t="2743" x="10661650" y="1020763"/>
          <p14:tracePt t="2745" x="10596563" y="981075"/>
          <p14:tracePt t="2746" x="10564813" y="957263"/>
          <p14:tracePt t="2747" x="10533063" y="941388"/>
          <p14:tracePt t="2748" x="10501313" y="917575"/>
          <p14:tracePt t="2749" x="10469563" y="901700"/>
          <p14:tracePt t="2750" x="10437813" y="885825"/>
          <p14:tracePt t="2751" x="10406063" y="862013"/>
          <p14:tracePt t="2752" x="10382250" y="844550"/>
          <p14:tracePt t="2753" x="10350500" y="828675"/>
          <p14:tracePt t="2754" x="10310813" y="812800"/>
          <p14:tracePt t="2755" x="10287000" y="796925"/>
          <p14:tracePt t="2756" x="10253663" y="781050"/>
          <p14:tracePt t="2757" x="10221913" y="765175"/>
          <p14:tracePt t="2758" x="10190163" y="749300"/>
          <p14:tracePt t="2759" x="10166350" y="733425"/>
          <p14:tracePt t="2760" x="10142538" y="709613"/>
          <p14:tracePt t="2761" x="10110788" y="693738"/>
          <p14:tracePt t="2762" x="10094913" y="677863"/>
          <p14:tracePt t="2763" x="10055225" y="661988"/>
          <p14:tracePt t="2764" x="10023475" y="638175"/>
          <p14:tracePt t="2765" x="9991725" y="622300"/>
          <p14:tracePt t="2766" x="9967913" y="606425"/>
          <p14:tracePt t="2767" x="9944100" y="598488"/>
          <p14:tracePt t="2768" x="9910763" y="582613"/>
          <p14:tracePt t="2769" x="9879013" y="558800"/>
          <p14:tracePt t="2770" x="9855200" y="542925"/>
          <p14:tracePt t="2771" x="9831388" y="527050"/>
          <p14:tracePt t="2772" x="9799638" y="509588"/>
          <p14:tracePt t="2773" x="9767888" y="493713"/>
          <p14:tracePt t="2774" x="9744075" y="477838"/>
          <p14:tracePt t="2775" x="9712325" y="469900"/>
          <p14:tracePt t="2776" x="9688513" y="446088"/>
          <p14:tracePt t="2778" x="9632950" y="414338"/>
          <p14:tracePt t="2779" x="9609138" y="406400"/>
          <p14:tracePt t="2780" x="9585325" y="390525"/>
          <p14:tracePt t="2781" x="9559925" y="374650"/>
          <p14:tracePt t="2782" x="9536113" y="358775"/>
          <p14:tracePt t="2783" x="9512300" y="342900"/>
          <p14:tracePt t="2784" x="9488488" y="334963"/>
          <p14:tracePt t="2785" x="9464675" y="319088"/>
          <p14:tracePt t="2786" x="9440863" y="303213"/>
          <p14:tracePt t="2787" x="9417050" y="287338"/>
          <p14:tracePt t="2788" x="9393238" y="279400"/>
          <p14:tracePt t="2789" x="9369425" y="263525"/>
          <p14:tracePt t="2790" x="9353550" y="255588"/>
          <p14:tracePt t="2791" x="9337675" y="247650"/>
          <p14:tracePt t="2792" x="9313863" y="239713"/>
          <p14:tracePt t="2793" x="9297988" y="231775"/>
          <p14:tracePt t="2795" x="9266238" y="207963"/>
          <p14:tracePt t="2796" x="9250363" y="200025"/>
          <p14:tracePt t="2798" x="9242425" y="200025"/>
          <p14:tracePt t="2798" x="9224963" y="192088"/>
          <p14:tracePt t="2799" x="9209088" y="192088"/>
          <p14:tracePt t="2800" x="9201150" y="184150"/>
          <p14:tracePt t="2801" x="9177338" y="176213"/>
          <p14:tracePt t="2802" x="9161463" y="166688"/>
          <p14:tracePt t="2803" x="9153525" y="158750"/>
          <p14:tracePt t="2804" x="9137650" y="158750"/>
          <p14:tracePt t="2805" x="9129713" y="150813"/>
          <p14:tracePt t="2806" x="9113838" y="150813"/>
          <p14:tracePt t="2807" x="9105900" y="142875"/>
          <p14:tracePt t="2808" x="9090025" y="142875"/>
          <p14:tracePt t="2809" x="9074150" y="134938"/>
          <p14:tracePt t="2810" x="9066213" y="134938"/>
          <p14:tracePt t="2811" x="9058275" y="127000"/>
          <p14:tracePt t="2812" x="9050338" y="127000"/>
          <p14:tracePt t="2815" x="9018588" y="119063"/>
          <p14:tracePt t="2816" x="9010650" y="111125"/>
          <p14:tracePt t="2817" x="9002713" y="111125"/>
          <p14:tracePt t="2818" x="8986838" y="111125"/>
          <p14:tracePt t="2819" x="8978900" y="103188"/>
          <p14:tracePt t="2820" x="8970963" y="103188"/>
          <p14:tracePt t="2821" x="8963025" y="95250"/>
          <p14:tracePt t="2822" x="8955088" y="95250"/>
          <p14:tracePt t="2823" x="8947150" y="95250"/>
          <p14:tracePt t="2824" x="8931275" y="87313"/>
          <p14:tracePt t="2825" x="8923338" y="87313"/>
          <p14:tracePt t="2826" x="8915400" y="87313"/>
          <p14:tracePt t="2828" x="8899525" y="79375"/>
          <p14:tracePt t="2829" x="8891588" y="79375"/>
          <p14:tracePt t="2830" x="8883650" y="71438"/>
          <p14:tracePt t="2831" x="8874125" y="63500"/>
          <p14:tracePt t="2832" x="8866188" y="63500"/>
          <p14:tracePt t="2833" x="8858250" y="63500"/>
          <p14:tracePt t="2834" x="8842375" y="63500"/>
          <p14:tracePt t="2835" x="8834438" y="63500"/>
          <p14:tracePt t="2836" x="8826500" y="63500"/>
          <p14:tracePt t="2837" x="8826500" y="55563"/>
          <p14:tracePt t="2838" x="8810625" y="55563"/>
          <p14:tracePt t="2839" x="8802688" y="55563"/>
          <p14:tracePt t="2840" x="8794750" y="55563"/>
          <p14:tracePt t="2841" x="8786813" y="47625"/>
          <p14:tracePt t="2842" x="8778875" y="47625"/>
          <p14:tracePt t="2843" x="8763000" y="47625"/>
          <p14:tracePt t="2845" x="8747125" y="39688"/>
          <p14:tracePt t="2846" x="8739188" y="39688"/>
          <p14:tracePt t="2847" x="8723313" y="31750"/>
          <p14:tracePt t="2848" x="8715375" y="31750"/>
          <p14:tracePt t="2849" x="8707438" y="31750"/>
          <p14:tracePt t="2850" x="8699500" y="31750"/>
          <p14:tracePt t="2851" x="8683625" y="23813"/>
          <p14:tracePt t="2852" x="8675688" y="23813"/>
          <p14:tracePt t="2853" x="8659813" y="23813"/>
          <p14:tracePt t="2854" x="8651875" y="23813"/>
          <p14:tracePt t="2855" x="8643938" y="15875"/>
          <p14:tracePt t="2856" x="8628063" y="15875"/>
          <p14:tracePt t="2857" x="8620125" y="15875"/>
          <p14:tracePt t="2858" x="8604250" y="15875"/>
          <p14:tracePt t="2859" x="8596313" y="15875"/>
          <p14:tracePt t="2860" x="8580438" y="7938"/>
          <p14:tracePt t="2862" x="8564563" y="7938"/>
          <p14:tracePt t="2862" x="8548688" y="7938"/>
          <p14:tracePt t="2863" x="8540750" y="7938"/>
          <p14:tracePt t="2864" x="8523288" y="7938"/>
          <p14:tracePt t="2865" x="8515350" y="7938"/>
          <p14:tracePt t="2866" x="8499475" y="0"/>
          <p14:tracePt t="2867" x="8483600" y="0"/>
          <p14:tracePt t="2868" x="8467725" y="0"/>
          <p14:tracePt t="2869" x="8459788" y="0"/>
          <p14:tracePt t="2870" x="8435975" y="0"/>
          <p14:tracePt t="2871" x="8420100" y="0"/>
          <p14:tracePt t="2872" x="8404225" y="0"/>
          <p14:tracePt t="2931" x="7343775" y="0"/>
          <p14:tracePt t="2932" x="7335838" y="0"/>
          <p14:tracePt t="2933" x="7319963" y="7938"/>
          <p14:tracePt t="2934" x="7312025" y="7938"/>
          <p14:tracePt t="2935" x="7304088" y="15875"/>
          <p14:tracePt t="2936" x="7288213" y="23813"/>
          <p14:tracePt t="2937" x="7280275" y="23813"/>
          <p14:tracePt t="2938" x="7264400" y="23813"/>
          <p14:tracePt t="2939" x="7256463" y="31750"/>
          <p14:tracePt t="2940" x="7248525" y="31750"/>
          <p14:tracePt t="2941" x="7232650" y="39688"/>
          <p14:tracePt t="2942" x="7216775" y="47625"/>
          <p14:tracePt t="2943" x="7208838" y="47625"/>
          <p14:tracePt t="2945" x="7192963" y="55563"/>
          <p14:tracePt t="2946" x="7185025" y="55563"/>
          <p14:tracePt t="2947" x="7177088" y="63500"/>
          <p14:tracePt t="2948" x="7169150" y="63500"/>
          <p14:tracePt t="2949" x="7153275" y="71438"/>
          <p14:tracePt t="2950" x="7145338" y="71438"/>
          <p14:tracePt t="2951" x="7135813" y="79375"/>
          <p14:tracePt t="2952" x="7127875" y="79375"/>
          <p14:tracePt t="2953" x="7119938" y="87313"/>
          <p14:tracePt t="2954" x="7112000" y="87313"/>
          <p14:tracePt t="2955" x="7096125" y="95250"/>
          <p14:tracePt t="2956" x="7088188" y="95250"/>
          <p14:tracePt t="2957" x="7080250" y="103188"/>
          <p14:tracePt t="2958" x="7080250" y="111125"/>
          <p14:tracePt t="2959" x="7064375" y="111125"/>
          <p14:tracePt t="2960" x="7056438" y="111125"/>
          <p14:tracePt t="2962" x="7048500" y="119063"/>
          <p14:tracePt t="2962" x="7040563" y="119063"/>
          <p14:tracePt t="2963" x="7032625" y="127000"/>
          <p14:tracePt t="2964" x="7032625" y="134938"/>
          <p14:tracePt t="2965" x="7024688" y="134938"/>
          <p14:tracePt t="2966" x="7016750" y="134938"/>
          <p14:tracePt t="2967" x="7008813" y="142875"/>
          <p14:tracePt t="2968" x="7000875" y="142875"/>
          <p14:tracePt t="2969" x="6992938" y="142875"/>
          <p14:tracePt t="2970" x="6992938" y="150813"/>
          <p14:tracePt t="2971" x="6985000" y="150813"/>
          <p14:tracePt t="2972" x="6977063" y="150813"/>
          <p14:tracePt t="2973" x="6969125" y="158750"/>
          <p14:tracePt t="2974" x="6961188" y="158750"/>
          <p14:tracePt t="2975" x="6961188" y="166688"/>
          <p14:tracePt t="2976" x="6953250" y="166688"/>
          <p14:tracePt t="2978" x="6929438" y="176213"/>
          <p14:tracePt t="2979" x="6921500" y="176213"/>
          <p14:tracePt t="2980" x="6913563" y="176213"/>
          <p14:tracePt t="2981" x="6913563" y="184150"/>
          <p14:tracePt t="2982" x="6905625" y="184150"/>
          <p14:tracePt t="2983" x="6897688" y="192088"/>
          <p14:tracePt t="2984" x="6889750" y="200025"/>
          <p14:tracePt t="2985" x="6881813" y="200025"/>
          <p14:tracePt t="2986" x="6881813" y="207963"/>
          <p14:tracePt t="2987" x="6873875" y="207963"/>
          <p14:tracePt t="2988" x="6865938" y="207963"/>
          <p14:tracePt t="2989" x="6858000" y="215900"/>
          <p14:tracePt t="2990" x="6850063" y="223838"/>
          <p14:tracePt t="2991" x="6842125" y="223838"/>
          <p14:tracePt t="2992" x="6834188" y="231775"/>
          <p14:tracePt t="2993" x="6834188" y="239713"/>
          <p14:tracePt t="2995" x="6818313" y="247650"/>
          <p14:tracePt t="2996" x="6810375" y="247650"/>
          <p14:tracePt t="2997" x="6802438" y="255588"/>
          <p14:tracePt t="2998" x="6794500" y="263525"/>
          <p14:tracePt t="2999" x="6794500" y="271463"/>
          <p14:tracePt t="3000" x="6777038" y="271463"/>
          <p14:tracePt t="3001" x="6769100" y="271463"/>
          <p14:tracePt t="3002" x="6769100" y="279400"/>
          <p14:tracePt t="3003" x="6761163" y="287338"/>
          <p14:tracePt t="3004" x="6761163" y="295275"/>
          <p14:tracePt t="3005" x="6753225" y="295275"/>
          <p14:tracePt t="3006" x="6745288" y="295275"/>
          <p14:tracePt t="3007" x="6737350" y="295275"/>
          <p14:tracePt t="3008" x="6737350" y="303213"/>
          <p14:tracePt t="3009" x="6737350" y="311150"/>
          <p14:tracePt t="3012" x="6721475" y="327025"/>
          <p14:tracePt t="3012" x="6721475" y="334963"/>
          <p14:tracePt t="3013" x="6713538" y="334963"/>
          <p14:tracePt t="3014" x="6713538" y="342900"/>
          <p14:tracePt t="3015" x="6705600" y="342900"/>
          <p14:tracePt t="3016" x="6705600" y="350838"/>
          <p14:tracePt t="3017" x="6697663" y="350838"/>
          <p14:tracePt t="3018" x="6689725" y="358775"/>
          <p14:tracePt t="3020" x="6689725" y="366713"/>
          <p14:tracePt t="3021" x="6681788" y="366713"/>
          <p14:tracePt t="3023" x="6681788" y="374650"/>
          <p14:tracePt t="3024" x="6673850" y="374650"/>
          <p14:tracePt t="3025" x="6673850" y="382588"/>
          <p14:tracePt t="3029" x="6665913" y="398463"/>
          <p14:tracePt t="3030" x="6657975" y="398463"/>
          <p14:tracePt t="3031" x="6657975" y="406400"/>
          <p14:tracePt t="3032" x="6650038" y="406400"/>
          <p14:tracePt t="3033" x="6650038" y="414338"/>
          <p14:tracePt t="3034" x="6650038" y="422275"/>
          <p14:tracePt t="3036" x="6642100" y="422275"/>
          <p14:tracePt t="3037" x="6642100" y="430213"/>
          <p14:tracePt t="3038" x="6634163" y="430213"/>
          <p14:tracePt t="3039" x="6634163" y="438150"/>
          <p14:tracePt t="3040" x="6634163" y="446088"/>
          <p14:tracePt t="3041" x="6634163" y="454025"/>
          <p14:tracePt t="3042" x="6626225" y="454025"/>
          <p14:tracePt t="3043" x="6618288" y="454025"/>
          <p14:tracePt t="3046" x="6610350" y="461963"/>
          <p14:tracePt t="3046" x="6610350" y="469900"/>
          <p14:tracePt t="3047" x="6602413" y="477838"/>
          <p14:tracePt t="3048" x="6602413" y="485775"/>
          <p14:tracePt t="3049" x="6594475" y="485775"/>
          <p14:tracePt t="3050" x="6586538" y="485775"/>
          <p14:tracePt t="3051" x="6586538" y="501650"/>
          <p14:tracePt t="3052" x="6578600" y="509588"/>
          <p14:tracePt t="3053" x="6570663" y="509588"/>
          <p14:tracePt t="3054" x="6570663" y="519113"/>
          <p14:tracePt t="3055" x="6562725" y="527050"/>
          <p14:tracePt t="3056" x="6554788" y="527050"/>
          <p14:tracePt t="3057" x="6546850" y="534988"/>
          <p14:tracePt t="3058" x="6538913" y="542925"/>
          <p14:tracePt t="3059" x="6530975" y="550863"/>
          <p14:tracePt t="3060" x="6530975" y="558800"/>
          <p14:tracePt t="3061" x="6515100" y="574675"/>
          <p14:tracePt t="3062" x="6507163" y="582613"/>
          <p14:tracePt t="3063" x="6499225" y="582613"/>
          <p14:tracePt t="3064" x="6483350" y="598488"/>
          <p14:tracePt t="3065" x="6475413" y="606425"/>
          <p14:tracePt t="3066" x="6467475" y="614363"/>
          <p14:tracePt t="3067" x="6451600" y="622300"/>
          <p14:tracePt t="3068" x="6451600" y="638175"/>
          <p14:tracePt t="3069" x="6434138" y="646113"/>
          <p14:tracePt t="3070" x="6418263" y="654050"/>
          <p14:tracePt t="3071" x="6410325" y="669925"/>
          <p14:tracePt t="3072" x="6394450" y="669925"/>
          <p14:tracePt t="3073" x="6386513" y="685800"/>
          <p14:tracePt t="3074" x="6370638" y="693738"/>
          <p14:tracePt t="3075" x="6354763" y="717550"/>
          <p14:tracePt t="3076" x="6346825" y="725488"/>
          <p14:tracePt t="3078" x="6323013" y="749300"/>
          <p14:tracePt t="3079" x="6307138" y="773113"/>
          <p14:tracePt t="3080" x="6291263" y="781050"/>
          <p14:tracePt t="3081" x="6283325" y="796925"/>
          <p14:tracePt t="3082" x="6267450" y="804863"/>
          <p14:tracePt t="3083" x="6251575" y="820738"/>
          <p14:tracePt t="3084" x="6235700" y="836613"/>
          <p14:tracePt t="3085" x="6219825" y="862013"/>
          <p14:tracePt t="3086" x="6211888" y="869950"/>
          <p14:tracePt t="3087" x="6188075" y="885825"/>
          <p14:tracePt t="3088" x="6172200" y="901700"/>
          <p14:tracePt t="3089" x="6156325" y="917575"/>
          <p14:tracePt t="3090" x="6132513" y="949325"/>
          <p14:tracePt t="3091" x="6124575" y="957263"/>
          <p14:tracePt t="3092" x="6100763" y="981075"/>
          <p14:tracePt t="3093" x="6083300" y="996950"/>
          <p14:tracePt t="3095" x="6043613" y="1028700"/>
          <p14:tracePt t="3096" x="6027738" y="1044575"/>
          <p14:tracePt t="3098" x="6011863" y="1068388"/>
          <p14:tracePt t="3098" x="5988050" y="1092200"/>
          <p14:tracePt t="3099" x="5972175" y="1108075"/>
          <p14:tracePt t="3100" x="5956300" y="1131888"/>
          <p14:tracePt t="3101" x="5932488" y="1155700"/>
          <p14:tracePt t="3102" x="5908675" y="1163638"/>
          <p14:tracePt t="3103" x="5892800" y="1187450"/>
          <p14:tracePt t="3104" x="5876925" y="1204913"/>
          <p14:tracePt t="3105" x="5861050" y="1220788"/>
          <p14:tracePt t="3106" x="5845175" y="1236663"/>
          <p14:tracePt t="3107" x="5829300" y="1252538"/>
          <p14:tracePt t="3108" x="5805488" y="1268413"/>
          <p14:tracePt t="3109" x="5797550" y="1292225"/>
          <p14:tracePt t="3110" x="5773738" y="1308100"/>
          <p14:tracePt t="3112" x="5749925" y="1339850"/>
          <p14:tracePt t="3113" x="5740400" y="1347788"/>
          <p14:tracePt t="3114" x="5724525" y="1363663"/>
          <p14:tracePt t="3115" x="5708650" y="1371600"/>
          <p14:tracePt t="3116" x="5684838" y="1387475"/>
          <p14:tracePt t="3117" x="5676900" y="1403350"/>
          <p14:tracePt t="3118" x="5661025" y="1411288"/>
          <p14:tracePt t="3119" x="5653088" y="1427163"/>
          <p14:tracePt t="3120" x="5637213" y="1435100"/>
          <p14:tracePt t="3121" x="5629275" y="1450975"/>
          <p14:tracePt t="3122" x="5613400" y="1458913"/>
          <p14:tracePt t="3123" x="5605463" y="1474788"/>
          <p14:tracePt t="3124" x="5597525" y="1474788"/>
          <p14:tracePt t="3125" x="5581650" y="1490663"/>
          <p14:tracePt t="3126" x="5573713" y="1498600"/>
          <p14:tracePt t="3129" x="5549900" y="1530350"/>
          <p14:tracePt t="3129" x="5541963" y="1530350"/>
          <p14:tracePt t="3131" x="5534025" y="1547813"/>
          <p14:tracePt t="3131" x="5526088" y="1555750"/>
          <p14:tracePt t="3132" x="5518150" y="1571625"/>
          <p14:tracePt t="3133" x="5510213" y="1579563"/>
          <p14:tracePt t="3134" x="5502275" y="1587500"/>
          <p14:tracePt t="3135" x="5494338" y="1595438"/>
          <p14:tracePt t="3136" x="5486400" y="1603375"/>
          <p14:tracePt t="3137" x="5478463" y="1611313"/>
          <p14:tracePt t="3138" x="5478463" y="1619250"/>
          <p14:tracePt t="3139" x="5470525" y="1627188"/>
          <p14:tracePt t="3140" x="5454650" y="1635125"/>
          <p14:tracePt t="3141" x="5454650" y="1643063"/>
          <p14:tracePt t="3142" x="5446713" y="1651000"/>
          <p14:tracePt t="3143" x="5438775" y="1651000"/>
          <p14:tracePt t="3145" x="5430838" y="1674813"/>
          <p14:tracePt t="3146" x="5422900" y="1674813"/>
          <p14:tracePt t="3147" x="5422900" y="1682750"/>
          <p14:tracePt t="3148" x="5414963" y="1690688"/>
          <p14:tracePt t="3149" x="5414963" y="1698625"/>
          <p14:tracePt t="3150" x="5407025" y="1698625"/>
          <p14:tracePt t="3151" x="5407025" y="1706563"/>
          <p14:tracePt t="3152" x="5407025" y="1714500"/>
          <p14:tracePt t="3153" x="5397500" y="1714500"/>
          <p14:tracePt t="3154" x="5397500" y="1722438"/>
          <p14:tracePt t="3155" x="5389563" y="1722438"/>
          <p14:tracePt t="3156" x="5389563" y="1730375"/>
          <p14:tracePt t="3158" x="5381625" y="1730375"/>
          <p14:tracePt t="3159" x="5381625" y="1738313"/>
          <p14:tracePt t="3160" x="5381625" y="1746250"/>
          <p14:tracePt t="3164" x="5373688" y="1746250"/>
          <p14:tracePt t="3165" x="5373688" y="1754188"/>
          <p14:tracePt t="3167" x="5373688" y="1762125"/>
          <p14:tracePt t="3172" x="5373688" y="1770063"/>
          <p14:tracePt t="3177" x="5373688" y="1778000"/>
          <p14:tracePt t="3179" x="5365750" y="1778000"/>
          <p14:tracePt t="3184" x="5357813" y="1785938"/>
          <p14:tracePt t="3190" x="5357813" y="1793875"/>
          <p14:tracePt t="3191" x="5357813" y="1801813"/>
          <p14:tracePt t="3195" x="5357813" y="1809750"/>
          <p14:tracePt t="3200" x="5357813" y="1817688"/>
          <p14:tracePt t="3205" x="5349875" y="1825625"/>
          <p14:tracePt t="3206" x="5349875" y="1833563"/>
          <p14:tracePt t="3207" x="5349875" y="1841500"/>
          <p14:tracePt t="3210" x="5349875" y="1849438"/>
          <p14:tracePt t="3213" x="5349875" y="1857375"/>
          <p14:tracePt t="3216" x="5349875" y="1865313"/>
          <p14:tracePt t="3220" x="5349875" y="1873250"/>
          <p14:tracePt t="3221" x="5349875" y="1881188"/>
          <p14:tracePt t="3222" x="5349875" y="1890713"/>
          <p14:tracePt t="3227" x="5349875" y="1898650"/>
          <p14:tracePt t="3228" x="5349875" y="1906588"/>
          <p14:tracePt t="3231" x="5349875" y="1914525"/>
          <p14:tracePt t="3232" x="5349875" y="1922463"/>
          <p14:tracePt t="3237" x="5349875" y="1930400"/>
          <p14:tracePt t="3238" x="5357813" y="1930400"/>
          <p14:tracePt t="3239" x="5357813" y="1938338"/>
          <p14:tracePt t="3240" x="5357813" y="1946275"/>
          <p14:tracePt t="3243" x="5357813" y="1954213"/>
          <p14:tracePt t="3246" x="5365750" y="1954213"/>
          <p14:tracePt t="3247" x="5365750" y="1962150"/>
          <p14:tracePt t="3249" x="5365750" y="1970088"/>
          <p14:tracePt t="3252" x="5365750" y="1978025"/>
          <p14:tracePt t="3253" x="5373688" y="1978025"/>
          <p14:tracePt t="3256" x="5373688" y="1985963"/>
          <p14:tracePt t="3258" x="5381625" y="1985963"/>
          <p14:tracePt t="3262" x="5381625" y="1993900"/>
          <p14:tracePt t="3266" x="5381625" y="2001838"/>
          <p14:tracePt t="3268" x="5389563" y="2001838"/>
          <p14:tracePt t="3272" x="5389563" y="2009775"/>
          <p14:tracePt t="3274" x="5389563" y="2017713"/>
          <p14:tracePt t="3276" x="5389563" y="2025650"/>
          <p14:tracePt t="3279" x="5397500" y="2025650"/>
          <p14:tracePt t="3280" x="5397500" y="2033588"/>
          <p14:tracePt t="3283" x="5397500" y="2041525"/>
          <p14:tracePt t="3284" x="5397500" y="2049463"/>
          <p14:tracePt t="3286" x="5397500" y="2057400"/>
          <p14:tracePt t="3291" x="5407025" y="2065338"/>
          <p14:tracePt t="3292" x="5407025" y="2073275"/>
          <p14:tracePt t="3293" x="5414963" y="2073275"/>
          <p14:tracePt t="3295" x="5414963" y="2089150"/>
          <p14:tracePt t="3296" x="5414963" y="2097088"/>
          <p14:tracePt t="3298" x="5414963" y="2105025"/>
          <p14:tracePt t="3300" x="5414963" y="2112963"/>
          <p14:tracePt t="3302" x="5414963" y="2120900"/>
          <p14:tracePt t="3303" x="5414963" y="2128838"/>
          <p14:tracePt t="3304" x="5422900" y="2128838"/>
          <p14:tracePt t="3305" x="5422900" y="2136775"/>
          <p14:tracePt t="3307" x="5422900" y="2144713"/>
          <p14:tracePt t="3308" x="5422900" y="2152650"/>
          <p14:tracePt t="3309" x="5422900" y="2160588"/>
          <p14:tracePt t="3310" x="5422900" y="2168525"/>
          <p14:tracePt t="3313" x="5422900" y="2176463"/>
          <p14:tracePt t="3313" x="5430838" y="2176463"/>
          <p14:tracePt t="3314" x="5430838" y="2184400"/>
          <p14:tracePt t="3315" x="5430838" y="2192338"/>
          <p14:tracePt t="3316" x="5438775" y="2192338"/>
          <p14:tracePt t="3317" x="5438775" y="2200275"/>
          <p14:tracePt t="3318" x="5438775" y="2208213"/>
          <p14:tracePt t="3319" x="5438775" y="2216150"/>
          <p14:tracePt t="3320" x="5438775" y="2224088"/>
          <p14:tracePt t="3321" x="5446713" y="2224088"/>
          <p14:tracePt t="3322" x="5446713" y="2233613"/>
          <p14:tracePt t="3323" x="5446713" y="2241550"/>
          <p14:tracePt t="3324" x="5446713" y="2249488"/>
          <p14:tracePt t="3325" x="5454650" y="2249488"/>
          <p14:tracePt t="3326" x="5454650" y="2257425"/>
          <p14:tracePt t="3328" x="5454650" y="2273300"/>
          <p14:tracePt t="3329" x="5462588" y="2273300"/>
          <p14:tracePt t="3330" x="5462588" y="2281238"/>
          <p14:tracePt t="3331" x="5462588" y="2289175"/>
          <p14:tracePt t="3332" x="5462588" y="2297113"/>
          <p14:tracePt t="3333" x="5462588" y="2305050"/>
          <p14:tracePt t="3334" x="5470525" y="2305050"/>
          <p14:tracePt t="3335" x="5470525" y="2312988"/>
          <p14:tracePt t="3337" x="5470525" y="2320925"/>
          <p14:tracePt t="3338" x="5470525" y="2328863"/>
          <p14:tracePt t="3339" x="5478463" y="2328863"/>
          <p14:tracePt t="3340" x="5478463" y="2336800"/>
          <p14:tracePt t="3342" x="5478463" y="2344738"/>
          <p14:tracePt t="3343" x="5478463" y="2352675"/>
          <p14:tracePt t="3345" x="5478463" y="2360613"/>
          <p14:tracePt t="3346" x="5486400" y="2360613"/>
          <p14:tracePt t="3347" x="5486400" y="2368550"/>
          <p14:tracePt t="3351" x="5494338" y="2376488"/>
          <p14:tracePt t="3352" x="5494338" y="2384425"/>
          <p14:tracePt t="3358" x="5502275" y="2392363"/>
          <p14:tracePt t="3360" x="5502275" y="2400300"/>
          <p14:tracePt t="3362" x="5502275" y="2408238"/>
          <p14:tracePt t="3366" x="5502275" y="2416175"/>
          <p14:tracePt t="3370" x="5510213" y="2416175"/>
          <p14:tracePt t="3371" x="5510213" y="2424113"/>
          <p14:tracePt t="3374" x="5510213" y="2432050"/>
          <p14:tracePt t="3376" x="5510213" y="2439988"/>
          <p14:tracePt t="3379" x="5518150" y="2439988"/>
          <p14:tracePt t="3380" x="5518150" y="2447925"/>
          <p14:tracePt t="3383" x="5518150" y="2455863"/>
          <p14:tracePt t="3384" x="5518150" y="2463800"/>
          <p14:tracePt t="3390" x="5518150" y="2471738"/>
          <p14:tracePt t="3391" x="5518150" y="2479675"/>
          <p14:tracePt t="3393" x="5518150" y="2487613"/>
          <p14:tracePt t="3395" x="5518150" y="2495550"/>
          <p14:tracePt t="3398" x="5518150" y="2503488"/>
          <p14:tracePt t="3401" x="5518150" y="2511425"/>
          <p14:tracePt t="3404" x="5518150" y="2519363"/>
          <p14:tracePt t="3408" x="5518150" y="2527300"/>
          <p14:tracePt t="3410" x="5518150" y="2535238"/>
          <p14:tracePt t="3413" x="5518150" y="2543175"/>
          <p14:tracePt t="3418" x="5518150" y="2551113"/>
          <p14:tracePt t="3419" x="5518150" y="2559050"/>
          <p14:tracePt t="3423" x="5518150" y="2566988"/>
          <p14:tracePt t="3425" x="5518150" y="2576513"/>
          <p14:tracePt t="3428" x="5518150" y="2584450"/>
          <p14:tracePt t="3433" x="5510213" y="2592388"/>
          <p14:tracePt t="3436" x="5510213" y="2600325"/>
          <p14:tracePt t="3438" x="5510213" y="2608263"/>
          <p14:tracePt t="3443" x="5510213" y="2616200"/>
          <p14:tracePt t="3445" x="5502275" y="2616200"/>
          <p14:tracePt t="3447" x="5502275" y="2624138"/>
          <p14:tracePt t="3449" x="5502275" y="2632075"/>
          <p14:tracePt t="3452" x="5502275" y="2640013"/>
          <p14:tracePt t="3455" x="5502275" y="2647950"/>
          <p14:tracePt t="3456" x="5494338" y="2647950"/>
          <p14:tracePt t="3458" x="5494338" y="2655888"/>
          <p14:tracePt t="3462" x="5494338" y="2663825"/>
          <p14:tracePt t="3464" x="5494338" y="2671763"/>
          <p14:tracePt t="3466" x="5486400" y="2671763"/>
          <p14:tracePt t="3468" x="5486400" y="2679700"/>
          <p14:tracePt t="3469" x="5486400" y="2687638"/>
          <p14:tracePt t="3471" x="5486400" y="2695575"/>
          <p14:tracePt t="3475" x="5486400" y="2703513"/>
          <p14:tracePt t="3478" x="5478463" y="2711450"/>
          <p14:tracePt t="3482" x="5478463" y="2719388"/>
          <p14:tracePt t="3488" x="5478463" y="2727325"/>
          <p14:tracePt t="3493" x="5478463" y="2735263"/>
          <p14:tracePt t="3498" x="5470525" y="2743200"/>
          <p14:tracePt t="3504" x="5470525" y="2751138"/>
          <p14:tracePt t="3544" x="5470525" y="2759075"/>
          <p14:tracePt t="3545" x="5462588" y="2759075"/>
          <p14:tracePt t="3553" x="5462588" y="2767013"/>
          <p14:tracePt t="3558" x="5454650" y="2767013"/>
          <p14:tracePt t="3564" x="5446713" y="2774950"/>
          <p14:tracePt t="3570" x="5446713" y="2782888"/>
          <p14:tracePt t="3575" x="5438775" y="2782888"/>
          <p14:tracePt t="3576" x="5438775" y="2790825"/>
          <p14:tracePt t="3580" x="5430838" y="2790825"/>
          <p14:tracePt t="3581" x="5430838" y="2798763"/>
          <p14:tracePt t="3588" x="5430838" y="2806700"/>
          <p14:tracePt t="4007" x="5422900" y="2806700"/>
          <p14:tracePt t="5119" x="5422900" y="2798763"/>
          <p14:tracePt t="5232" x="5430838" y="2798763"/>
          <p14:tracePt t="5234" x="5430838" y="2790825"/>
          <p14:tracePt t="5241" x="5438775" y="2790825"/>
          <p14:tracePt t="5256" x="5446713" y="2790825"/>
          <p14:tracePt t="5263" x="5446713" y="2782888"/>
          <p14:tracePt t="5286" x="5454650" y="2782888"/>
          <p14:tracePt t="5293" x="5454650" y="2774950"/>
          <p14:tracePt t="5298" x="5462588" y="2774950"/>
          <p14:tracePt t="5313" x="5470525" y="2767013"/>
          <p14:tracePt t="5332" x="5478463" y="2767013"/>
          <p14:tracePt t="5339" x="5478463" y="2759075"/>
          <p14:tracePt t="5386" x="5486400" y="2759075"/>
          <p14:tracePt t="5389" x="5486400" y="2751138"/>
          <p14:tracePt t="5398" x="5486400" y="2743200"/>
          <p14:tracePt t="5399" x="5494338" y="2743200"/>
          <p14:tracePt t="5405" x="5494338" y="2735263"/>
          <p14:tracePt t="5413" x="5502275" y="2727325"/>
          <p14:tracePt t="5417" x="5502275" y="2719388"/>
          <p14:tracePt t="5425" x="5510213" y="2719388"/>
          <p14:tracePt t="5427" x="5510213" y="2711450"/>
          <p14:tracePt t="5430" x="5518150" y="2711450"/>
          <p14:tracePt t="5434" x="5518150" y="2703513"/>
          <p14:tracePt t="5446" x="5518150" y="2695575"/>
          <p14:tracePt t="5447" x="5526088" y="2695575"/>
          <p14:tracePt t="5450" x="5526088" y="2687638"/>
          <p14:tracePt t="5459" x="5534025" y="2679700"/>
          <p14:tracePt t="5463" x="5534025" y="2671763"/>
          <p14:tracePt t="5465" x="5541963" y="2671763"/>
          <p14:tracePt t="5466" x="5541963" y="2663825"/>
          <p14:tracePt t="5471" x="5549900" y="2655888"/>
          <p14:tracePt t="5473" x="5549900" y="2647950"/>
          <p14:tracePt t="5474" x="5557838" y="2647950"/>
          <p14:tracePt t="5475" x="5557838" y="2640013"/>
          <p14:tracePt t="5477" x="5557838" y="2632075"/>
          <p14:tracePt t="5479" x="5557838" y="2624138"/>
          <p14:tracePt t="5480" x="5565775" y="2624138"/>
          <p14:tracePt t="5481" x="5565775" y="2616200"/>
          <p14:tracePt t="5483" x="5565775" y="2608263"/>
          <p14:tracePt t="5484" x="5573713" y="2608263"/>
          <p14:tracePt t="5485" x="5573713" y="2600325"/>
          <p14:tracePt t="5486" x="5581650" y="2600325"/>
          <p14:tracePt t="5487" x="5581650" y="2592388"/>
          <p14:tracePt t="5488" x="5581650" y="2584450"/>
          <p14:tracePt t="5490" x="5581650" y="2576513"/>
          <p14:tracePt t="5491" x="5589588" y="2576513"/>
          <p14:tracePt t="5492" x="5589588" y="2566988"/>
          <p14:tracePt t="5493" x="5589588" y="2559050"/>
          <p14:tracePt t="5496" x="5597525" y="2551113"/>
          <p14:tracePt t="5496" x="5597525" y="2543175"/>
          <p14:tracePt t="5497" x="5605463" y="2543175"/>
          <p14:tracePt t="5498" x="5605463" y="2535238"/>
          <p14:tracePt t="5499" x="5613400" y="2527300"/>
          <p14:tracePt t="5500" x="5613400" y="2519363"/>
          <p14:tracePt t="5501" x="5621338" y="2519363"/>
          <p14:tracePt t="5502" x="5621338" y="2511425"/>
          <p14:tracePt t="5503" x="5629275" y="2503488"/>
          <p14:tracePt t="5504" x="5629275" y="2495550"/>
          <p14:tracePt t="5505" x="5629275" y="2487613"/>
          <p14:tracePt t="5506" x="5637213" y="2487613"/>
          <p14:tracePt t="5507" x="5637213" y="2479675"/>
          <p14:tracePt t="5508" x="5637213" y="2471738"/>
          <p14:tracePt t="5509" x="5645150" y="2471738"/>
          <p14:tracePt t="5510" x="5645150" y="2463800"/>
          <p14:tracePt t="5512" x="5653088" y="2455863"/>
          <p14:tracePt t="5513" x="5653088" y="2447925"/>
          <p14:tracePt t="5515" x="5653088" y="2439988"/>
          <p14:tracePt t="5516" x="5661025" y="2439988"/>
          <p14:tracePt t="5517" x="5668963" y="2432050"/>
          <p14:tracePt t="5518" x="5676900" y="2432050"/>
          <p14:tracePt t="5519" x="5676900" y="2424113"/>
          <p14:tracePt t="5520" x="5676900" y="2416175"/>
          <p14:tracePt t="5522" x="5676900" y="2408238"/>
          <p14:tracePt t="5524" x="5684838" y="2408238"/>
          <p14:tracePt t="5525" x="5684838" y="2400300"/>
          <p14:tracePt t="5526" x="5692775" y="2400300"/>
          <p14:tracePt t="5527" x="5692775" y="2392363"/>
          <p14:tracePt t="5528" x="5700713" y="2392363"/>
          <p14:tracePt t="5530" x="5700713" y="2384425"/>
          <p14:tracePt t="5532" x="5708650" y="2376488"/>
          <p14:tracePt t="5535" x="5708650" y="2368550"/>
          <p14:tracePt t="5536" x="5716588" y="2368550"/>
          <p14:tracePt t="5537" x="5716588" y="2360613"/>
          <p14:tracePt t="5539" x="5724525" y="2360613"/>
          <p14:tracePt t="5541" x="5732463" y="2360613"/>
          <p14:tracePt t="5542" x="5732463" y="2352675"/>
          <p14:tracePt t="5545" x="5732463" y="2344738"/>
          <p14:tracePt t="5546" x="5740400" y="2344738"/>
          <p14:tracePt t="5549" x="5740400" y="2336800"/>
          <p14:tracePt t="5550" x="5749925" y="2336800"/>
          <p14:tracePt t="5555" x="5757863" y="2328863"/>
          <p14:tracePt t="5557" x="5765800" y="2328863"/>
          <p14:tracePt t="5558" x="5765800" y="2320925"/>
          <p14:tracePt t="5559" x="5773738" y="2320925"/>
          <p14:tracePt t="5564" x="5773738" y="2312988"/>
          <p14:tracePt t="5565" x="5781675" y="2312988"/>
          <p14:tracePt t="5568" x="5789613" y="2312988"/>
          <p14:tracePt t="5569" x="5789613" y="2305050"/>
          <p14:tracePt t="5570" x="5797550" y="2305050"/>
          <p14:tracePt t="5572" x="5797550" y="2297113"/>
          <p14:tracePt t="5573" x="5805488" y="2297113"/>
          <p14:tracePt t="5575" x="5805488" y="2289175"/>
          <p14:tracePt t="5576" x="5813425" y="2289175"/>
          <p14:tracePt t="5577" x="5821363" y="2289175"/>
          <p14:tracePt t="5578" x="5829300" y="2289175"/>
          <p14:tracePt t="5580" x="5837238" y="2289175"/>
          <p14:tracePt t="5581" x="5837238" y="2281238"/>
          <p14:tracePt t="5582" x="5845175" y="2281238"/>
          <p14:tracePt t="5584" x="5853113" y="2281238"/>
          <p14:tracePt t="5585" x="5853113" y="2273300"/>
          <p14:tracePt t="5586" x="5861050" y="2273300"/>
          <p14:tracePt t="5587" x="5861050" y="2265363"/>
          <p14:tracePt t="5588" x="5868988" y="2265363"/>
          <p14:tracePt t="5590" x="5876925" y="2265363"/>
          <p14:tracePt t="5591" x="5884863" y="2265363"/>
          <p14:tracePt t="5592" x="5892800" y="2265363"/>
          <p14:tracePt t="5593" x="5892800" y="2257425"/>
          <p14:tracePt t="5595" x="5908675" y="2257425"/>
          <p14:tracePt t="5597" x="5916613" y="2257425"/>
          <p14:tracePt t="5598" x="5916613" y="2249488"/>
          <p14:tracePt t="5599" x="5924550" y="2249488"/>
          <p14:tracePt t="5601" x="5932488" y="2249488"/>
          <p14:tracePt t="5602" x="5932488" y="2241550"/>
          <p14:tracePt t="5603" x="5940425" y="2241550"/>
          <p14:tracePt t="5604" x="5948363" y="2233613"/>
          <p14:tracePt t="5605" x="5956300" y="2233613"/>
          <p14:tracePt t="5606" x="5964238" y="2233613"/>
          <p14:tracePt t="5608" x="5972175" y="2233613"/>
          <p14:tracePt t="5609" x="5980113" y="2233613"/>
          <p14:tracePt t="5610" x="5980113" y="2224088"/>
          <p14:tracePt t="5612" x="5995988" y="2224088"/>
          <p14:tracePt t="5613" x="6003925" y="2224088"/>
          <p14:tracePt t="5615" x="6011863" y="2224088"/>
          <p14:tracePt t="5617" x="6019800" y="2224088"/>
          <p14:tracePt t="5618" x="6027738" y="2224088"/>
          <p14:tracePt t="5620" x="6035675" y="2224088"/>
          <p14:tracePt t="5621" x="6043613" y="2224088"/>
          <p14:tracePt t="5622" x="6043613" y="2216150"/>
          <p14:tracePt t="5623" x="6051550" y="2216150"/>
          <p14:tracePt t="5625" x="6059488" y="2216150"/>
          <p14:tracePt t="5626" x="6067425" y="2216150"/>
          <p14:tracePt t="5629" x="6075363" y="2216150"/>
          <p14:tracePt t="5630" x="6083300" y="2216150"/>
          <p14:tracePt t="5632" x="6091238" y="2216150"/>
          <p14:tracePt t="5633" x="6100763" y="2216150"/>
          <p14:tracePt t="5634" x="6108700" y="2216150"/>
          <p14:tracePt t="5636" x="6116638" y="2216150"/>
          <p14:tracePt t="5637" x="6124575" y="2216150"/>
          <p14:tracePt t="5640" x="6132513" y="2216150"/>
          <p14:tracePt t="5641" x="6140450" y="2216150"/>
          <p14:tracePt t="5642" x="6148388" y="2216150"/>
          <p14:tracePt t="5643" x="6156325" y="2216150"/>
          <p14:tracePt t="5645" x="6172200" y="2216150"/>
          <p14:tracePt t="5646" x="6180138" y="2216150"/>
          <p14:tracePt t="5647" x="6188075" y="2216150"/>
          <p14:tracePt t="5648" x="6196013" y="2216150"/>
          <p14:tracePt t="5649" x="6203950" y="2216150"/>
          <p14:tracePt t="5650" x="6203950" y="2224088"/>
          <p14:tracePt t="5651" x="6211888" y="2224088"/>
          <p14:tracePt t="5652" x="6219825" y="2224088"/>
          <p14:tracePt t="5653" x="6227763" y="2224088"/>
          <p14:tracePt t="5654" x="6227763" y="2233613"/>
          <p14:tracePt t="5655" x="6235700" y="2233613"/>
          <p14:tracePt t="5656" x="6243638" y="2233613"/>
          <p14:tracePt t="5657" x="6251575" y="2233613"/>
          <p14:tracePt t="5658" x="6267450" y="2233613"/>
          <p14:tracePt t="5659" x="6275388" y="2241550"/>
          <p14:tracePt t="5660" x="6283325" y="2241550"/>
          <p14:tracePt t="5662" x="6307138" y="2249488"/>
          <p14:tracePt t="5663" x="6315075" y="2257425"/>
          <p14:tracePt t="5664" x="6323013" y="2257425"/>
          <p14:tracePt t="5665" x="6330950" y="2257425"/>
          <p14:tracePt t="5666" x="6346825" y="2257425"/>
          <p14:tracePt t="5667" x="6354763" y="2265363"/>
          <p14:tracePt t="5668" x="6362700" y="2265363"/>
          <p14:tracePt t="5669" x="6378575" y="2273300"/>
          <p14:tracePt t="5670" x="6386513" y="2273300"/>
          <p14:tracePt t="5671" x="6402388" y="2281238"/>
          <p14:tracePt t="5672" x="6410325" y="2281238"/>
          <p14:tracePt t="5673" x="6426200" y="2289175"/>
          <p14:tracePt t="5674" x="6434138" y="2289175"/>
          <p14:tracePt t="5675" x="6451600" y="2297113"/>
          <p14:tracePt t="5676" x="6459538" y="2297113"/>
          <p14:tracePt t="5677" x="6475413" y="2305050"/>
          <p14:tracePt t="5678" x="6483350" y="2305050"/>
          <p14:tracePt t="5679" x="6499225" y="2312988"/>
          <p14:tracePt t="5680" x="6507163" y="2312988"/>
          <p14:tracePt t="5681" x="6523038" y="2320925"/>
          <p14:tracePt t="5682" x="6530975" y="2320925"/>
          <p14:tracePt t="5683" x="6546850" y="2328863"/>
          <p14:tracePt t="5684" x="6562725" y="2328863"/>
          <p14:tracePt t="5685" x="6578600" y="2336800"/>
          <p14:tracePt t="5686" x="6586538" y="2344738"/>
          <p14:tracePt t="5687" x="6602413" y="2344738"/>
          <p14:tracePt t="5688" x="6610350" y="2344738"/>
          <p14:tracePt t="5689" x="6618288" y="2344738"/>
          <p14:tracePt t="5690" x="6634163" y="2352675"/>
          <p14:tracePt t="5691" x="6650038" y="2360613"/>
          <p14:tracePt t="5692" x="6657975" y="2368550"/>
          <p14:tracePt t="5693" x="6665913" y="2368550"/>
          <p14:tracePt t="5695" x="6697663" y="2368550"/>
          <p14:tracePt t="5697" x="6697663" y="2376488"/>
          <p14:tracePt t="5697" x="6713538" y="2376488"/>
          <p14:tracePt t="5698" x="6721475" y="2376488"/>
          <p14:tracePt t="5699" x="6729413" y="2384425"/>
          <p14:tracePt t="5700" x="6745288" y="2384425"/>
          <p14:tracePt t="5701" x="6753225" y="2400300"/>
          <p14:tracePt t="5702" x="6761163" y="2400300"/>
          <p14:tracePt t="5703" x="6777038" y="2400300"/>
          <p14:tracePt t="5704" x="6784975" y="2400300"/>
          <p14:tracePt t="5705" x="6794500" y="2408238"/>
          <p14:tracePt t="5706" x="6802438" y="2408238"/>
          <p14:tracePt t="5707" x="6810375" y="2408238"/>
          <p14:tracePt t="5708" x="6818313" y="2416175"/>
          <p14:tracePt t="5709" x="6826250" y="2416175"/>
          <p14:tracePt t="5710" x="6834188" y="2424113"/>
          <p14:tracePt t="5712" x="6850063" y="2424113"/>
          <p14:tracePt t="5713" x="6858000" y="2424113"/>
          <p14:tracePt t="5714" x="6865938" y="2424113"/>
          <p14:tracePt t="5715" x="6873875" y="2432050"/>
          <p14:tracePt t="5716" x="6881813" y="2432050"/>
          <p14:tracePt t="5717" x="6889750" y="2439988"/>
          <p14:tracePt t="5718" x="6897688" y="2439988"/>
          <p14:tracePt t="5719" x="6905625" y="2447925"/>
          <p14:tracePt t="5720" x="6913563" y="2447925"/>
          <p14:tracePt t="5721" x="6921500" y="2447925"/>
          <p14:tracePt t="5722" x="6929438" y="2455863"/>
          <p14:tracePt t="5723" x="6937375" y="2463800"/>
          <p14:tracePt t="5724" x="6945313" y="2463800"/>
          <p14:tracePt t="5725" x="6953250" y="2463800"/>
          <p14:tracePt t="5726" x="6953250" y="2471738"/>
          <p14:tracePt t="5727" x="6969125" y="2471738"/>
          <p14:tracePt t="5728" x="6977063" y="2471738"/>
          <p14:tracePt t="5729" x="6985000" y="2479675"/>
          <p14:tracePt t="5730" x="6992938" y="2479675"/>
          <p14:tracePt t="5731" x="7000875" y="2479675"/>
          <p14:tracePt t="5732" x="7008813" y="2479675"/>
          <p14:tracePt t="5733" x="7008813" y="2487613"/>
          <p14:tracePt t="5734" x="7016750" y="2487613"/>
          <p14:tracePt t="5735" x="7032625" y="2495550"/>
          <p14:tracePt t="5736" x="7040563" y="2495550"/>
          <p14:tracePt t="5737" x="7040563" y="2503488"/>
          <p14:tracePt t="5738" x="7048500" y="2503488"/>
          <p14:tracePt t="5739" x="7056438" y="2511425"/>
          <p14:tracePt t="5740" x="7064375" y="2511425"/>
          <p14:tracePt t="5741" x="7072313" y="2511425"/>
          <p14:tracePt t="5742" x="7080250" y="2519363"/>
          <p14:tracePt t="5743" x="7088188" y="2519363"/>
          <p14:tracePt t="5745" x="7104063" y="2535238"/>
          <p14:tracePt t="5746" x="7112000" y="2535238"/>
          <p14:tracePt t="5747" x="7119938" y="2535238"/>
          <p14:tracePt t="5748" x="7127875" y="2543175"/>
          <p14:tracePt t="5749" x="7135813" y="2551113"/>
          <p14:tracePt t="5750" x="7145338" y="2551113"/>
          <p14:tracePt t="5751" x="7145338" y="2559050"/>
          <p14:tracePt t="5752" x="7153275" y="2566988"/>
          <p14:tracePt t="5753" x="7161213" y="2566988"/>
          <p14:tracePt t="5754" x="7161213" y="2576513"/>
          <p14:tracePt t="5755" x="7169150" y="2576513"/>
          <p14:tracePt t="5756" x="7177088" y="2576513"/>
          <p14:tracePt t="5757" x="7185025" y="2584450"/>
          <p14:tracePt t="5758" x="7192963" y="2584450"/>
          <p14:tracePt t="5759" x="7200900" y="2592388"/>
          <p14:tracePt t="5760" x="7208838" y="2600325"/>
          <p14:tracePt t="5762" x="7216775" y="2608263"/>
          <p14:tracePt t="5763" x="7224713" y="2608263"/>
          <p14:tracePt t="5764" x="7232650" y="2608263"/>
          <p14:tracePt t="5765" x="7240588" y="2616200"/>
          <p14:tracePt t="5766" x="7240588" y="2624138"/>
          <p14:tracePt t="5767" x="7248525" y="2624138"/>
          <p14:tracePt t="5768" x="7256463" y="2624138"/>
          <p14:tracePt t="5769" x="7264400" y="2632075"/>
          <p14:tracePt t="5770" x="7272338" y="2632075"/>
          <p14:tracePt t="5771" x="7280275" y="2632075"/>
          <p14:tracePt t="5772" x="7288213" y="2632075"/>
          <p14:tracePt t="5773" x="7296150" y="2640013"/>
          <p14:tracePt t="5774" x="7296150" y="2647950"/>
          <p14:tracePt t="5775" x="7304088" y="2647950"/>
          <p14:tracePt t="5776" x="7304088" y="2655888"/>
          <p14:tracePt t="5777" x="7312025" y="2655888"/>
          <p14:tracePt t="5779" x="7327900" y="2663825"/>
          <p14:tracePt t="5780" x="7335838" y="2671763"/>
          <p14:tracePt t="5781" x="7335838" y="2679700"/>
          <p14:tracePt t="5782" x="7343775" y="2679700"/>
          <p14:tracePt t="5783" x="7351713" y="2679700"/>
          <p14:tracePt t="5784" x="7351713" y="2687638"/>
          <p14:tracePt t="5785" x="7359650" y="2687638"/>
          <p14:tracePt t="5786" x="7367588" y="2687638"/>
          <p14:tracePt t="5787" x="7375525" y="2695575"/>
          <p14:tracePt t="5788" x="7383463" y="2695575"/>
          <p14:tracePt t="5789" x="7383463" y="2703513"/>
          <p14:tracePt t="5790" x="7391400" y="2703513"/>
          <p14:tracePt t="5791" x="7399338" y="2703513"/>
          <p14:tracePt t="5792" x="7399338" y="2711450"/>
          <p14:tracePt t="5793" x="7407275" y="2711450"/>
          <p14:tracePt t="5796" x="7415213" y="2719388"/>
          <p14:tracePt t="5797" x="7423150" y="2719388"/>
          <p14:tracePt t="5798" x="7423150" y="2727325"/>
          <p14:tracePt t="5799" x="7431088" y="2735263"/>
          <p14:tracePt t="5800" x="7439025" y="2735263"/>
          <p14:tracePt t="5801" x="7446963" y="2735263"/>
          <p14:tracePt t="5802" x="7454900" y="2735263"/>
          <p14:tracePt t="5803" x="7454900" y="2743200"/>
          <p14:tracePt t="5804" x="7462838" y="2743200"/>
          <p14:tracePt t="5805" x="7462838" y="2751138"/>
          <p14:tracePt t="5806" x="7470775" y="2751138"/>
          <p14:tracePt t="5808" x="7478713" y="2751138"/>
          <p14:tracePt t="5809" x="7478713" y="2759075"/>
          <p14:tracePt t="5810" x="7486650" y="2759075"/>
          <p14:tracePt t="5812" x="7496175" y="2759075"/>
          <p14:tracePt t="5815" x="7504113" y="2759075"/>
          <p14:tracePt t="5821" x="7504113" y="2767013"/>
          <p14:tracePt t="5826" x="7512050" y="2767013"/>
          <p14:tracePt t="5855" x="7512050" y="2774950"/>
          <p14:tracePt t="5905" x="7512050" y="2782888"/>
          <p14:tracePt t="5910" x="7512050" y="2790825"/>
          <p14:tracePt t="5913" x="7512050" y="2798763"/>
          <p14:tracePt t="5915" x="7504113" y="2798763"/>
          <p14:tracePt t="5921" x="7504113" y="2806700"/>
          <p14:tracePt t="5924" x="7496175" y="2806700"/>
          <p14:tracePt t="5925" x="7496175" y="2814638"/>
          <p14:tracePt t="5927" x="7496175" y="2822575"/>
          <p14:tracePt t="5931" x="7496175" y="2830513"/>
          <p14:tracePt t="5933" x="7486650" y="2830513"/>
          <p14:tracePt t="5934" x="7486650" y="2838450"/>
          <p14:tracePt t="5940" x="7478713" y="2846388"/>
          <p14:tracePt t="5941" x="7478713" y="2854325"/>
          <p14:tracePt t="5946" x="7478713" y="2862263"/>
          <p14:tracePt t="5947" x="7470775" y="2862263"/>
          <p14:tracePt t="5951" x="7462838" y="2870200"/>
          <p14:tracePt t="5952" x="7462838" y="2878138"/>
          <p14:tracePt t="5954" x="7462838" y="2886075"/>
          <p14:tracePt t="5955" x="7454900" y="2886075"/>
          <p14:tracePt t="5960" x="7446963" y="2886075"/>
          <p14:tracePt t="5961" x="7446963" y="2894013"/>
          <p14:tracePt t="5963" x="7446963" y="2901950"/>
          <p14:tracePt t="5965" x="7439025" y="2901950"/>
          <p14:tracePt t="5966" x="7439025" y="2909888"/>
          <p14:tracePt t="5971" x="7439025" y="2919413"/>
          <p14:tracePt t="5973" x="7431088" y="2919413"/>
          <p14:tracePt t="5975" x="7431088" y="2927350"/>
          <p14:tracePt t="5976" x="7423150" y="2927350"/>
          <p14:tracePt t="5980" x="7415213" y="2927350"/>
          <p14:tracePt t="5981" x="7415213" y="2935288"/>
          <p14:tracePt t="5982" x="7415213" y="2943225"/>
          <p14:tracePt t="5984" x="7407275" y="2943225"/>
          <p14:tracePt t="5987" x="7399338" y="2943225"/>
          <p14:tracePt t="5988" x="7399338" y="2951163"/>
          <p14:tracePt t="5995" x="7391400" y="2951163"/>
          <p14:tracePt t="5996" x="7391400" y="2959100"/>
          <p14:tracePt t="5996" x="7383463" y="2959100"/>
          <p14:tracePt t="5999" x="7383463" y="2967038"/>
          <p14:tracePt t="6000" x="7375525" y="2967038"/>
          <p14:tracePt t="6003" x="7375525" y="2974975"/>
          <p14:tracePt t="6004" x="7367588" y="2974975"/>
          <p14:tracePt t="6007" x="7367588" y="2982913"/>
          <p14:tracePt t="6008" x="7359650" y="2982913"/>
          <p14:tracePt t="6012" x="7351713" y="2982913"/>
          <p14:tracePt t="6015" x="7343775" y="2982913"/>
          <p14:tracePt t="6018" x="7343775" y="2990850"/>
          <p14:tracePt t="6023" x="7335838" y="2998788"/>
          <p14:tracePt t="6025" x="7327900" y="2998788"/>
          <p14:tracePt t="6026" x="7327900" y="3006725"/>
          <p14:tracePt t="6034" x="7319963" y="3006725"/>
          <p14:tracePt t="6067" x="7319963" y="3014663"/>
          <p14:tracePt t="6072" x="7312025" y="3014663"/>
          <p14:tracePt t="6079" x="7304088" y="3014663"/>
          <p14:tracePt t="6086" x="7304088" y="3022600"/>
          <p14:tracePt t="6087" x="7296150" y="3022600"/>
          <p14:tracePt t="6093" x="7288213" y="3022600"/>
          <p14:tracePt t="6096" x="7288213" y="3030538"/>
          <p14:tracePt t="6097" x="7280275" y="3030538"/>
          <p14:tracePt t="6102" x="7272338" y="3038475"/>
          <p14:tracePt t="6107" x="7264400" y="3038475"/>
          <p14:tracePt t="6114" x="7256463" y="3038475"/>
          <p14:tracePt t="6121" x="7248525" y="3046413"/>
          <p14:tracePt t="6132" x="7232650" y="3046413"/>
          <p14:tracePt t="6140" x="7224713" y="3046413"/>
          <p14:tracePt t="6141" x="7224713" y="3054350"/>
          <p14:tracePt t="6148" x="7216775" y="3054350"/>
          <p14:tracePt t="6151" x="7216775" y="3062288"/>
          <p14:tracePt t="6152" x="7208838" y="3062288"/>
          <p14:tracePt t="6159" x="7200900" y="3062288"/>
          <p14:tracePt t="6163" x="7192963" y="3062288"/>
          <p14:tracePt t="6167" x="7185025" y="3062288"/>
          <p14:tracePt t="6170" x="7177088" y="3062288"/>
          <p14:tracePt t="6176" x="7169150" y="3062288"/>
          <p14:tracePt t="6182" x="7161213" y="3062288"/>
          <p14:tracePt t="6188" x="7161213" y="3070225"/>
          <p14:tracePt t="6229" x="7153275" y="3070225"/>
          <p14:tracePt t="6293" x="7153275" y="3078163"/>
          <p14:tracePt t="6300" x="7153275" y="3086100"/>
          <p14:tracePt t="6306" x="7145338" y="3086100"/>
          <p14:tracePt t="6313" x="7145338" y="3094038"/>
          <p14:tracePt t="6314" x="7135813" y="3094038"/>
          <p14:tracePt t="6320" x="7135813" y="3101975"/>
          <p14:tracePt t="6321" x="7127875" y="3101975"/>
          <p14:tracePt t="6329" x="7119938" y="3101975"/>
          <p14:tracePt t="6331" x="7119938" y="3109913"/>
          <p14:tracePt t="6895" x="7119938" y="3101975"/>
          <p14:tracePt t="6907" x="7127875" y="3101975"/>
          <p14:tracePt t="6915" x="7135813" y="3101975"/>
          <p14:tracePt t="6921" x="7145338" y="3101975"/>
          <p14:tracePt t="6925" x="7153275" y="3101975"/>
          <p14:tracePt t="6925" x="7153275" y="3094038"/>
          <p14:tracePt t="6929" x="7161213" y="3094038"/>
          <p14:tracePt t="6930" x="7161213" y="3086100"/>
          <p14:tracePt t="6933" x="7169150" y="3086100"/>
          <p14:tracePt t="6938" x="7177088" y="3086100"/>
          <p14:tracePt t="6940" x="7185025" y="3086100"/>
          <p14:tracePt t="6943" x="7185025" y="3078163"/>
          <p14:tracePt t="6946" x="7192963" y="3078163"/>
          <p14:tracePt t="6947" x="7200900" y="3078163"/>
          <p14:tracePt t="6949" x="7208838" y="3078163"/>
          <p14:tracePt t="6952" x="7216775" y="3078163"/>
          <p14:tracePt t="6954" x="7224713" y="3078163"/>
          <p14:tracePt t="6959" x="7232650" y="3070225"/>
          <p14:tracePt t="6963" x="7248525" y="3070225"/>
          <p14:tracePt t="6964" x="7256463" y="3070225"/>
          <p14:tracePt t="6966" x="7264400" y="3070225"/>
          <p14:tracePt t="6969" x="7272338" y="3070225"/>
          <p14:tracePt t="6971" x="7280275" y="3070225"/>
          <p14:tracePt t="6972" x="7280275" y="3062288"/>
          <p14:tracePt t="6973" x="7288213" y="3062288"/>
          <p14:tracePt t="6975" x="7296150" y="3062288"/>
          <p14:tracePt t="6977" x="7304088" y="3062288"/>
          <p14:tracePt t="6980" x="7312025" y="3062288"/>
          <p14:tracePt t="6981" x="7319963" y="3062288"/>
          <p14:tracePt t="6983" x="7327900" y="3062288"/>
          <p14:tracePt t="6987" x="7335838" y="3062288"/>
          <p14:tracePt t="6988" x="7343775" y="3062288"/>
          <p14:tracePt t="6990" x="7351713" y="3062288"/>
          <p14:tracePt t="6993" x="7359650" y="3062288"/>
          <p14:tracePt t="6994" x="7359650" y="3054350"/>
          <p14:tracePt t="6996" x="7367588" y="3054350"/>
          <p14:tracePt t="6997" x="7375525" y="3054350"/>
          <p14:tracePt t="6999" x="7383463" y="3054350"/>
          <p14:tracePt t="7004" x="7399338" y="3054350"/>
          <p14:tracePt t="7006" x="7407275" y="3054350"/>
          <p14:tracePt t="7009" x="7415213" y="3054350"/>
          <p14:tracePt t="7010" x="7415213" y="3046413"/>
          <p14:tracePt t="7012" x="7423150" y="3046413"/>
          <p14:tracePt t="7014" x="7431088" y="3046413"/>
          <p14:tracePt t="7017" x="7439025" y="3046413"/>
          <p14:tracePt t="7019" x="7446963" y="3046413"/>
          <p14:tracePt t="7021" x="7454900" y="3046413"/>
          <p14:tracePt t="7024" x="7462838" y="3046413"/>
          <p14:tracePt t="7028" x="7470775" y="3046413"/>
          <p14:tracePt t="7030" x="7478713" y="3046413"/>
          <p14:tracePt t="7031" x="7478713" y="3038475"/>
          <p14:tracePt t="7033" x="7486650" y="3038475"/>
          <p14:tracePt t="7038" x="7496175" y="3038475"/>
          <p14:tracePt t="7044" x="7504113" y="3038475"/>
          <p14:tracePt t="7047" x="7512050" y="3038475"/>
          <p14:tracePt t="7050" x="7519988" y="3038475"/>
          <p14:tracePt t="7052" x="7527925" y="3038475"/>
          <p14:tracePt t="7057" x="7535863" y="3038475"/>
          <p14:tracePt t="7062" x="7543800" y="3038475"/>
          <p14:tracePt t="7067" x="7551738" y="3038475"/>
          <p14:tracePt t="7069" x="7559675" y="3038475"/>
          <p14:tracePt t="7072" x="7567613" y="3038475"/>
          <p14:tracePt t="7076" x="7575550" y="3038475"/>
          <p14:tracePt t="7077" x="7583488" y="3038475"/>
          <p14:tracePt t="7079" x="7591425" y="3038475"/>
          <p14:tracePt t="7082" x="7599363" y="3038475"/>
          <p14:tracePt t="7084" x="7607300" y="3046413"/>
          <p14:tracePt t="7086" x="7615238" y="3046413"/>
          <p14:tracePt t="7087" x="7623175" y="3046413"/>
          <p14:tracePt t="7092" x="7631113" y="3046413"/>
          <p14:tracePt t="7093" x="7639050" y="3046413"/>
          <p14:tracePt t="7095" x="7646988" y="3046413"/>
          <p14:tracePt t="7098" x="7654925" y="3046413"/>
          <p14:tracePt t="7099" x="7654925" y="3054350"/>
          <p14:tracePt t="7100" x="7662863" y="3054350"/>
          <p14:tracePt t="7101" x="7670800" y="3054350"/>
          <p14:tracePt t="7103" x="7678738" y="3054350"/>
          <p14:tracePt t="7104" x="7678738" y="3062288"/>
          <p14:tracePt t="7106" x="7686675" y="3062288"/>
          <p14:tracePt t="7107" x="7694613" y="3062288"/>
          <p14:tracePt t="7108" x="7702550" y="3062288"/>
          <p14:tracePt t="7110" x="7702550" y="3070225"/>
          <p14:tracePt t="7112" x="7710488" y="3070225"/>
          <p14:tracePt t="7113" x="7718425" y="3070225"/>
          <p14:tracePt t="7114" x="7726363" y="3070225"/>
          <p14:tracePt t="7115" x="7734300" y="3070225"/>
          <p14:tracePt t="7118" x="7742238" y="3070225"/>
          <p14:tracePt t="7119" x="7742238" y="3078163"/>
          <p14:tracePt t="7120" x="7750175" y="3078163"/>
          <p14:tracePt t="7121" x="7758113" y="3078163"/>
          <p14:tracePt t="7122" x="7766050" y="3078163"/>
          <p14:tracePt t="7124" x="7773988" y="3078163"/>
          <p14:tracePt t="7125" x="7781925" y="3078163"/>
          <p14:tracePt t="7127" x="7789863" y="3078163"/>
          <p14:tracePt t="7129" x="7797800" y="3086100"/>
          <p14:tracePt t="7130" x="7805738" y="3086100"/>
          <p14:tracePt t="7132" x="7813675" y="3086100"/>
          <p14:tracePt t="7133" x="7813675" y="3094038"/>
          <p14:tracePt t="7134" x="7821613" y="3094038"/>
          <p14:tracePt t="7135" x="7829550" y="3094038"/>
          <p14:tracePt t="7136" x="7839075" y="3094038"/>
          <p14:tracePt t="7137" x="7847013" y="3094038"/>
          <p14:tracePt t="7138" x="7847013" y="3101975"/>
          <p14:tracePt t="7139" x="7854950" y="3101975"/>
          <p14:tracePt t="7140" x="7862888" y="3101975"/>
          <p14:tracePt t="7141" x="7862888" y="3109913"/>
          <p14:tracePt t="7142" x="7870825" y="3109913"/>
          <p14:tracePt t="7143" x="7878763" y="3109913"/>
          <p14:tracePt t="7145" x="7886700" y="3109913"/>
          <p14:tracePt t="7147" x="7894638" y="3109913"/>
          <p14:tracePt t="7148" x="7902575" y="3117850"/>
          <p14:tracePt t="7151" x="7910513" y="3117850"/>
          <p14:tracePt t="7153" x="7918450" y="3125788"/>
          <p14:tracePt t="7154" x="7926388" y="3125788"/>
          <p14:tracePt t="7155" x="7934325" y="3125788"/>
          <p14:tracePt t="7156" x="7942263" y="3125788"/>
          <p14:tracePt t="7159" x="7950200" y="3125788"/>
          <p14:tracePt t="7162" x="7966075" y="3133725"/>
          <p14:tracePt t="7164" x="7974013" y="3133725"/>
          <p14:tracePt t="7165" x="7981950" y="3133725"/>
          <p14:tracePt t="7166" x="7989888" y="3133725"/>
          <p14:tracePt t="7167" x="7997825" y="3133725"/>
          <p14:tracePt t="7169" x="8005763" y="3133725"/>
          <p14:tracePt t="7170" x="8005763" y="3141663"/>
          <p14:tracePt t="7171" x="8013700" y="3141663"/>
          <p14:tracePt t="7172" x="8013700" y="3149600"/>
          <p14:tracePt t="7173" x="8021638" y="3149600"/>
          <p14:tracePt t="7174" x="8029575" y="3149600"/>
          <p14:tracePt t="7176" x="8037513" y="3149600"/>
          <p14:tracePt t="7177" x="8037513" y="3157538"/>
          <p14:tracePt t="7179" x="8045450" y="3157538"/>
          <p14:tracePt t="7179" x="8053388" y="3157538"/>
          <p14:tracePt t="7180" x="8061325" y="3157538"/>
          <p14:tracePt t="7181" x="8061325" y="3165475"/>
          <p14:tracePt t="7182" x="8069263" y="3165475"/>
          <p14:tracePt t="7183" x="8077200" y="3165475"/>
          <p14:tracePt t="7185" x="8085138" y="3165475"/>
          <p14:tracePt t="7186" x="8085138" y="3173413"/>
          <p14:tracePt t="7187" x="8093075" y="3173413"/>
          <p14:tracePt t="7188" x="8101013" y="3173413"/>
          <p14:tracePt t="7189" x="8101013" y="3181350"/>
          <p14:tracePt t="7190" x="8108950" y="3181350"/>
          <p14:tracePt t="7191" x="8108950" y="3189288"/>
          <p14:tracePt t="7192" x="8116888" y="3189288"/>
          <p14:tracePt t="7193" x="8124825" y="3189288"/>
          <p14:tracePt t="7196" x="8140700" y="3189288"/>
          <p14:tracePt t="7196" x="8148638" y="3189288"/>
          <p14:tracePt t="7197" x="8148638" y="3197225"/>
          <p14:tracePt t="7198" x="8156575" y="3205163"/>
          <p14:tracePt t="7199" x="8164513" y="3205163"/>
          <p14:tracePt t="7200" x="8172450" y="3205163"/>
          <p14:tracePt t="7201" x="8180388" y="3205163"/>
          <p14:tracePt t="7202" x="8189913" y="3213100"/>
          <p14:tracePt t="7203" x="8197850" y="3213100"/>
          <p14:tracePt t="7204" x="8205788" y="3221038"/>
          <p14:tracePt t="7205" x="8213725" y="3221038"/>
          <p14:tracePt t="7206" x="8221663" y="3228975"/>
          <p14:tracePt t="7207" x="8229600" y="3228975"/>
          <p14:tracePt t="7208" x="8237538" y="3236913"/>
          <p14:tracePt t="7209" x="8245475" y="3236913"/>
          <p14:tracePt t="7210" x="8253413" y="3236913"/>
          <p14:tracePt t="7212" x="8261350" y="3244850"/>
          <p14:tracePt t="7213" x="8261350" y="3252788"/>
          <p14:tracePt t="7214" x="8277225" y="3252788"/>
          <p14:tracePt t="7215" x="8285163" y="3252788"/>
          <p14:tracePt t="7216" x="8293100" y="3262313"/>
          <p14:tracePt t="7217" x="8301038" y="3262313"/>
          <p14:tracePt t="7218" x="8308975" y="3270250"/>
          <p14:tracePt t="7219" x="8316913" y="3270250"/>
          <p14:tracePt t="7220" x="8324850" y="3270250"/>
          <p14:tracePt t="7221" x="8332788" y="3278188"/>
          <p14:tracePt t="7222" x="8340725" y="3278188"/>
          <p14:tracePt t="7223" x="8348663" y="3278188"/>
          <p14:tracePt t="7224" x="8356600" y="3286125"/>
          <p14:tracePt t="7225" x="8364538" y="3286125"/>
          <p14:tracePt t="7226" x="8380413" y="3294063"/>
          <p14:tracePt t="7227" x="8388350" y="3294063"/>
          <p14:tracePt t="7229" x="8396288" y="3302000"/>
          <p14:tracePt t="7230" x="8404225" y="3309938"/>
          <p14:tracePt t="7231" x="8412163" y="3309938"/>
          <p14:tracePt t="7232" x="8420100" y="3317875"/>
          <p14:tracePt t="7233" x="8428038" y="3317875"/>
          <p14:tracePt t="7234" x="8428038" y="3325813"/>
          <p14:tracePt t="7235" x="8435975" y="3325813"/>
          <p14:tracePt t="7236" x="8443913" y="3333750"/>
          <p14:tracePt t="7237" x="8451850" y="3333750"/>
          <p14:tracePt t="7238" x="8459788" y="3333750"/>
          <p14:tracePt t="7239" x="8475663" y="3341688"/>
          <p14:tracePt t="7240" x="8483600" y="3341688"/>
          <p14:tracePt t="7241" x="8491538" y="3341688"/>
          <p14:tracePt t="7242" x="8491538" y="3349625"/>
          <p14:tracePt t="7243" x="8499475" y="3357563"/>
          <p14:tracePt t="7245" x="8507413" y="3365500"/>
          <p14:tracePt t="7247" x="8515350" y="3365500"/>
          <p14:tracePt t="7248" x="8531225" y="3373438"/>
          <p14:tracePt t="7249" x="8540750" y="3373438"/>
          <p14:tracePt t="7250" x="8540750" y="3381375"/>
          <p14:tracePt t="7251" x="8548688" y="3381375"/>
          <p14:tracePt t="7252" x="8556625" y="3381375"/>
          <p14:tracePt t="7253" x="8556625" y="3389313"/>
          <p14:tracePt t="7254" x="8564563" y="3389313"/>
          <p14:tracePt t="7257" x="8564563" y="3397250"/>
          <p14:tracePt t="7258" x="8572500" y="3397250"/>
          <p14:tracePt t="7263" x="8580438" y="3397250"/>
          <p14:tracePt t="7264" x="8588375" y="3397250"/>
          <p14:tracePt t="7265" x="8588375" y="3405188"/>
          <p14:tracePt t="7275" x="8596313" y="3405188"/>
          <p14:tracePt t="7313" x="8596313" y="3413125"/>
          <p14:tracePt t="7321" x="8596313" y="3421063"/>
          <p14:tracePt t="7324" x="8596313" y="3429000"/>
          <p14:tracePt t="7327" x="8604250" y="3429000"/>
          <p14:tracePt t="7333" x="8612188" y="3436938"/>
          <p14:tracePt t="7340" x="8620125" y="3444875"/>
          <p14:tracePt t="7346" x="8620125" y="3452813"/>
          <p14:tracePt t="7356" x="8628063" y="3452813"/>
          <p14:tracePt t="7364" x="8628063" y="3460750"/>
          <p14:tracePt t="7366" x="8636000" y="3460750"/>
          <p14:tracePt t="7381" x="8643938" y="3460750"/>
          <p14:tracePt t="7389" x="8643938" y="3468688"/>
          <p14:tracePt t="7398" x="8643938" y="3476625"/>
          <p14:tracePt t="7459" x="8651875" y="3476625"/>
          <p14:tracePt t="7462" x="8651875" y="3484563"/>
          <p14:tracePt t="7467" x="8659813" y="3492500"/>
          <p14:tracePt t="7470" x="8659813" y="3500438"/>
          <p14:tracePt t="7475" x="8659813" y="3508375"/>
          <p14:tracePt t="7476" x="8667750" y="3508375"/>
          <p14:tracePt t="7479" x="8667750" y="3516313"/>
          <p14:tracePt t="7480" x="8675688" y="3516313"/>
          <p14:tracePt t="7482" x="8675688" y="3524250"/>
          <p14:tracePt t="7485" x="8675688" y="3532188"/>
          <p14:tracePt t="7487" x="8683625" y="3532188"/>
          <p14:tracePt t="7488" x="8683625" y="3540125"/>
          <p14:tracePt t="7489" x="8683625" y="3548063"/>
          <p14:tracePt t="7491" x="8691563" y="3556000"/>
          <p14:tracePt t="7496" x="8699500" y="3571875"/>
          <p14:tracePt t="7498" x="8699500" y="3579813"/>
          <p14:tracePt t="7499" x="8707438" y="3579813"/>
          <p14:tracePt t="7502" x="8707438" y="3587750"/>
          <p14:tracePt t="7503" x="8707438" y="3595688"/>
          <p14:tracePt t="7504" x="8715375" y="3595688"/>
          <p14:tracePt t="7505" x="8715375" y="3605213"/>
          <p14:tracePt t="7507" x="8715375" y="3613150"/>
          <p14:tracePt t="7510" x="8723313" y="3613150"/>
          <p14:tracePt t="7512" x="8723313" y="3621088"/>
          <p14:tracePt t="7514" x="8723313" y="3629025"/>
          <p14:tracePt t="7517" x="8723313" y="3636963"/>
          <p14:tracePt t="7518" x="8731250" y="3636963"/>
          <p14:tracePt t="7526" x="8739188" y="3644900"/>
          <p14:tracePt t="7530" x="8739188" y="3652838"/>
          <p14:tracePt t="7536" x="8739188" y="3660775"/>
          <p14:tracePt t="7542" x="8747125" y="3660775"/>
          <p14:tracePt t="7546" x="8747125" y="3668713"/>
          <p14:tracePt t="7560" x="8747125" y="3676650"/>
          <p14:tracePt t="7563" x="8747125" y="3684588"/>
          <p14:tracePt t="7567" x="8755063" y="3692525"/>
          <p14:tracePt t="7576" x="8755063" y="3700463"/>
          <p14:tracePt t="7582" x="8755063" y="3708400"/>
          <p14:tracePt t="7585" x="8755063" y="3716338"/>
          <p14:tracePt t="7586" x="8763000" y="3716338"/>
          <p14:tracePt t="7588" x="8763000" y="3724275"/>
          <p14:tracePt t="7600" x="8763000" y="3732213"/>
          <p14:tracePt t="7742" x="8763000" y="3740150"/>
          <p14:tracePt t="7745" x="8770938" y="3740150"/>
          <p14:tracePt t="7771" x="8770938" y="3748088"/>
          <p14:tracePt t="8835" x="8778875" y="3748088"/>
          <p14:tracePt t="8872" x="8786813" y="3748088"/>
          <p14:tracePt t="9022" x="8794750" y="3748088"/>
          <p14:tracePt t="9037" x="8802688" y="3748088"/>
          <p14:tracePt t="9039" x="8810625" y="3748088"/>
          <p14:tracePt t="9041" x="8810625" y="3756025"/>
          <p14:tracePt t="9042" x="8818563" y="3756025"/>
          <p14:tracePt t="9044" x="8826500" y="3756025"/>
          <p14:tracePt t="9046" x="8842375" y="3756025"/>
          <p14:tracePt t="9047" x="8842375" y="3763963"/>
          <p14:tracePt t="9048" x="8850313" y="3763963"/>
          <p14:tracePt t="9049" x="8858250" y="3763963"/>
          <p14:tracePt t="9050" x="8866188" y="3763963"/>
          <p14:tracePt t="9051" x="8874125" y="3763963"/>
          <p14:tracePt t="9052" x="8883650" y="3763963"/>
          <p14:tracePt t="9053" x="8891588" y="3763963"/>
          <p14:tracePt t="9054" x="8891588" y="3771900"/>
          <p14:tracePt t="9055" x="8899525" y="3771900"/>
          <p14:tracePt t="9056" x="8907463" y="3771900"/>
          <p14:tracePt t="9057" x="8923338" y="3771900"/>
          <p14:tracePt t="9058" x="8931275" y="3779838"/>
          <p14:tracePt t="9059" x="8939213" y="3779838"/>
          <p14:tracePt t="9060" x="8955088" y="3779838"/>
          <p14:tracePt t="9062" x="8986838" y="3787775"/>
          <p14:tracePt t="9063" x="8994775" y="3787775"/>
          <p14:tracePt t="9064" x="9010650" y="3787775"/>
          <p14:tracePt t="9065" x="9026525" y="3795713"/>
          <p14:tracePt t="9066" x="9042400" y="3795713"/>
          <p14:tracePt t="9067" x="9058275" y="3803650"/>
          <p14:tracePt t="9068" x="9074150" y="3803650"/>
          <p14:tracePt t="9069" x="9090025" y="3803650"/>
          <p14:tracePt t="9070" x="9105900" y="3811588"/>
          <p14:tracePt t="9071" x="9121775" y="3811588"/>
          <p14:tracePt t="9072" x="9137650" y="3811588"/>
          <p14:tracePt t="9073" x="9161463" y="3819525"/>
          <p14:tracePt t="9074" x="9185275" y="3819525"/>
          <p14:tracePt t="9075" x="9201150" y="3819525"/>
          <p14:tracePt t="9076" x="9224963" y="3827463"/>
          <p14:tracePt t="9077" x="9242425" y="3827463"/>
          <p14:tracePt t="9079" x="9282113" y="3835400"/>
          <p14:tracePt t="9080" x="9297988" y="3835400"/>
          <p14:tracePt t="9081" x="9321800" y="3835400"/>
          <p14:tracePt t="9082" x="9337675" y="3843338"/>
          <p14:tracePt t="9083" x="9361488" y="3843338"/>
          <p14:tracePt t="9084" x="9385300" y="3843338"/>
          <p14:tracePt t="9085" x="9401175" y="3843338"/>
          <p14:tracePt t="9086" x="9424988" y="3843338"/>
          <p14:tracePt t="9087" x="9448800" y="3851275"/>
          <p14:tracePt t="9088" x="9472613" y="3851275"/>
          <p14:tracePt t="9089" x="9496425" y="3859213"/>
          <p14:tracePt t="9090" x="9512300" y="3859213"/>
          <p14:tracePt t="9091" x="9544050" y="3867150"/>
          <p14:tracePt t="9092" x="9567863" y="3867150"/>
          <p14:tracePt t="9093" x="9593263" y="3867150"/>
          <p14:tracePt t="9094" x="9617075" y="3875088"/>
          <p14:tracePt t="9096" x="9640888" y="3875088"/>
          <p14:tracePt t="9096" x="9664700" y="3875088"/>
          <p14:tracePt t="9097" x="9688513" y="3883025"/>
          <p14:tracePt t="9098" x="9712325" y="3883025"/>
          <p14:tracePt t="9099" x="9744075" y="3890963"/>
          <p14:tracePt t="9100" x="9767888" y="3890963"/>
          <p14:tracePt t="9101" x="9799638" y="3890963"/>
          <p14:tracePt t="9102" x="9823450" y="3890963"/>
          <p14:tracePt t="9103" x="9847263" y="3890963"/>
          <p14:tracePt t="9104" x="9879013" y="3898900"/>
          <p14:tracePt t="9105" x="9902825" y="3898900"/>
          <p14:tracePt t="9106" x="9926638" y="3906838"/>
          <p14:tracePt t="9107" x="9959975" y="3906838"/>
          <p14:tracePt t="9108" x="9991725" y="3906838"/>
          <p14:tracePt t="9109" x="10015538" y="3914775"/>
          <p14:tracePt t="9110" x="10039350" y="3914775"/>
          <p14:tracePt t="9113" x="10134600" y="3922713"/>
          <p14:tracePt t="9114" x="10158413" y="3922713"/>
          <p14:tracePt t="9115" x="10182225" y="3922713"/>
          <p14:tracePt t="9116" x="10213975" y="3922713"/>
          <p14:tracePt t="9117" x="10237788" y="3922713"/>
          <p14:tracePt t="9118" x="10261600" y="3922713"/>
          <p14:tracePt t="9119" x="10302875" y="3922713"/>
          <p14:tracePt t="9120" x="10334625" y="3930650"/>
          <p14:tracePt t="9121" x="10350500" y="3930650"/>
          <p14:tracePt t="9122" x="10382250" y="3930650"/>
          <p14:tracePt t="9123" x="10414000" y="3930650"/>
          <p14:tracePt t="9124" x="10445750" y="3930650"/>
          <p14:tracePt t="9125" x="10469563" y="3930650"/>
          <p14:tracePt t="9126" x="10501313" y="3930650"/>
          <p14:tracePt t="9127" x="10525125" y="3930650"/>
          <p14:tracePt t="9129" x="10588625" y="3930650"/>
          <p14:tracePt t="9130" x="10620375" y="3930650"/>
          <p14:tracePt t="9131" x="10653713" y="3930650"/>
          <p14:tracePt t="9132" x="10677525" y="3930650"/>
          <p14:tracePt t="9133" x="10709275" y="3930650"/>
          <p14:tracePt t="9134" x="10741025" y="3930650"/>
          <p14:tracePt t="9135" x="10764838" y="3930650"/>
          <p14:tracePt t="9136" x="10796588" y="3930650"/>
          <p14:tracePt t="9137" x="10820400" y="3930650"/>
          <p14:tracePt t="9138" x="10852150" y="3930650"/>
          <p14:tracePt t="9139" x="10875963" y="3930650"/>
          <p14:tracePt t="9140" x="10907713" y="3930650"/>
          <p14:tracePt t="9141" x="10939463" y="3930650"/>
          <p14:tracePt t="9142" x="10963275" y="3930650"/>
          <p14:tracePt t="9143" x="10996613" y="3930650"/>
          <p14:tracePt t="9144" x="11028363" y="3930650"/>
          <p14:tracePt t="9146" x="11060113" y="3930650"/>
          <p14:tracePt t="9146" x="11083925" y="3922713"/>
          <p14:tracePt t="9147" x="11107738" y="3922713"/>
          <p14:tracePt t="9148" x="11139488" y="3922713"/>
          <p14:tracePt t="9150" x="11171238" y="3914775"/>
          <p14:tracePt t="9150" x="11195050" y="3914775"/>
          <p14:tracePt t="9151" x="11218863" y="3914775"/>
          <p14:tracePt t="9152" x="11242675" y="3914775"/>
          <p14:tracePt t="9153" x="11266488" y="3906838"/>
          <p14:tracePt t="9154" x="11298238" y="3906838"/>
          <p14:tracePt t="9155" x="11331575" y="3906838"/>
          <p14:tracePt t="9156" x="11355388" y="3906838"/>
          <p14:tracePt t="9157" x="11379200" y="3898900"/>
          <p14:tracePt t="9158" x="11403013" y="3898900"/>
          <p14:tracePt t="9159" x="11434763" y="3898900"/>
          <p14:tracePt t="9160" x="11458575" y="3890963"/>
          <p14:tracePt t="9162" x="11514138" y="3890963"/>
          <p14:tracePt t="9163" x="11537950" y="3883025"/>
          <p14:tracePt t="9164" x="11569700" y="3883025"/>
          <p14:tracePt t="9165" x="11593513" y="3883025"/>
          <p14:tracePt t="9166" x="11617325" y="3883025"/>
          <p14:tracePt t="9167" x="11641138" y="3875088"/>
          <p14:tracePt t="9168" x="11664950" y="3875088"/>
          <p14:tracePt t="9169" x="11698288" y="3875088"/>
          <p14:tracePt t="9170" x="11730038" y="3867150"/>
          <p14:tracePt t="9171" x="11753850" y="3867150"/>
          <p14:tracePt t="9172" x="11785600" y="3867150"/>
          <p14:tracePt t="9173" x="11809413" y="3867150"/>
          <p14:tracePt t="9174" x="11833225" y="3867150"/>
          <p14:tracePt t="9175" x="11857038" y="3867150"/>
          <p14:tracePt t="9176" x="11880850" y="3867150"/>
          <p14:tracePt t="9177" x="11912600" y="3859213"/>
          <p14:tracePt t="9179" x="11960225" y="3859213"/>
          <p14:tracePt t="9180" x="11991975" y="3859213"/>
          <p14:tracePt t="9181" x="12015788" y="3859213"/>
          <p14:tracePt t="9182" x="12041188" y="3859213"/>
          <p14:tracePt t="9183" x="12072938" y="3859213"/>
          <p14:tracePt t="9184" x="12096750" y="3851275"/>
          <p14:tracePt t="9185" x="12120563" y="3851275"/>
          <p14:tracePt t="9186" x="12144375" y="3843338"/>
          <p14:tracePt t="9187" x="12168188" y="384333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NA illustration">
            <a:extLst>
              <a:ext uri="{FF2B5EF4-FFF2-40B4-BE49-F238E27FC236}">
                <a16:creationId xmlns:a16="http://schemas.microsoft.com/office/drawing/2014/main" id="{9854D3FC-C900-41AB-8A7D-0F2013F4D2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68E8E6-1FBF-4C31-804D-8551811DD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88D6-C37F-4983-8EE3-CF253E591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Thanks for Listening</a:t>
            </a:r>
          </a:p>
          <a:p>
            <a:r>
              <a:rPr lang="en-GB" dirty="0" err="1"/>
              <a:t>Github</a:t>
            </a:r>
            <a:r>
              <a:rPr lang="en-GB" dirty="0"/>
              <a:t>: https://github.com/30005209/AI2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354EABF-8FFA-4944-A902-F654B3D2BD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96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94"/>
    </mc:Choice>
    <mc:Fallback>
      <p:transition spd="slow" advTm="54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F0873-92DC-44E1-8A29-F8798E91E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CC8A-D7E7-46AF-91D9-AC3CC6A5CF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Evolution</a:t>
            </a:r>
          </a:p>
          <a:p>
            <a:pPr lvl="1"/>
            <a:r>
              <a:rPr lang="en-GB" dirty="0"/>
              <a:t>Genes</a:t>
            </a:r>
          </a:p>
          <a:p>
            <a:pPr lvl="1"/>
            <a:r>
              <a:rPr lang="en-GB" dirty="0"/>
              <a:t>Mutation</a:t>
            </a:r>
          </a:p>
          <a:p>
            <a:pPr lvl="1"/>
            <a:r>
              <a:rPr lang="en-GB" dirty="0"/>
              <a:t>Survival</a:t>
            </a:r>
          </a:p>
          <a:p>
            <a:pPr lvl="1"/>
            <a:r>
              <a:rPr lang="en-GB" dirty="0"/>
              <a:t>Reproduction</a:t>
            </a:r>
          </a:p>
          <a:p>
            <a:r>
              <a:rPr lang="en-GB" dirty="0"/>
              <a:t>Genetic Algorithm</a:t>
            </a:r>
          </a:p>
          <a:p>
            <a:pPr lvl="1"/>
            <a:r>
              <a:rPr lang="en-GB" dirty="0"/>
              <a:t>Genes</a:t>
            </a:r>
          </a:p>
          <a:p>
            <a:pPr lvl="1"/>
            <a:r>
              <a:rPr lang="en-GB" dirty="0"/>
              <a:t>Mutation</a:t>
            </a:r>
          </a:p>
          <a:p>
            <a:pPr lvl="1"/>
            <a:r>
              <a:rPr lang="en-GB" dirty="0"/>
              <a:t>Elitism / Weak Subset</a:t>
            </a:r>
          </a:p>
          <a:p>
            <a:pPr lvl="1"/>
            <a:r>
              <a:rPr lang="en-GB" dirty="0"/>
              <a:t>Survival</a:t>
            </a:r>
          </a:p>
          <a:p>
            <a:pPr lvl="1"/>
            <a:r>
              <a:rPr lang="en-GB" dirty="0"/>
              <a:t>Reproduction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5489D8-28D7-4E87-9A2B-E28B80BD07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Usages</a:t>
            </a:r>
          </a:p>
          <a:p>
            <a:pPr lvl="1"/>
            <a:r>
              <a:rPr lang="en-GB" dirty="0"/>
              <a:t>Monkey on a Typewriter</a:t>
            </a:r>
          </a:p>
          <a:p>
            <a:r>
              <a:rPr lang="en-GB" dirty="0"/>
              <a:t>My Approach</a:t>
            </a:r>
          </a:p>
          <a:p>
            <a:pPr lvl="1"/>
            <a:r>
              <a:rPr lang="en-GB" dirty="0"/>
              <a:t>Enter players 1-4</a:t>
            </a:r>
          </a:p>
          <a:p>
            <a:pPr lvl="1"/>
            <a:r>
              <a:rPr lang="en-GB" dirty="0"/>
              <a:t>Maths (big numbers)</a:t>
            </a:r>
          </a:p>
          <a:p>
            <a:pPr lvl="1"/>
            <a:r>
              <a:rPr lang="en-GB" dirty="0"/>
              <a:t>Findings</a:t>
            </a:r>
          </a:p>
          <a:p>
            <a:r>
              <a:rPr lang="en-GB" dirty="0"/>
              <a:t>Recap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B932CE9-D345-4841-B18C-9E7BC60B5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7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38"/>
    </mc:Choice>
    <mc:Fallback>
      <p:transition spd="slow" advTm="28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1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DNA render">
            <a:extLst>
              <a:ext uri="{FF2B5EF4-FFF2-40B4-BE49-F238E27FC236}">
                <a16:creationId xmlns:a16="http://schemas.microsoft.com/office/drawing/2014/main" id="{514E3373-77F4-4CC3-8BD9-287C9E474A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"/>
          <a:stretch/>
        </p:blipFill>
        <p:spPr>
          <a:xfrm>
            <a:off x="0" y="10"/>
            <a:ext cx="12186315" cy="6857990"/>
          </a:xfrm>
          <a:prstGeom prst="rect">
            <a:avLst/>
          </a:prstGeom>
        </p:spPr>
      </p:pic>
      <p:sp>
        <p:nvSpPr>
          <p:cNvPr id="28" name="Rectangle 20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06249E-6B67-4F9B-BC45-7C6D830BF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Evolution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E79F7F-5AAA-434C-8C74-2F3D25A43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Genes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Component Parts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Encouraging or Aiding Behavior</a:t>
            </a:r>
          </a:p>
          <a:p>
            <a:pPr>
              <a:lnSpc>
                <a:spcPct val="100000"/>
              </a:lnSpc>
            </a:pPr>
            <a:r>
              <a:rPr lang="en-GB" sz="1800" dirty="0"/>
              <a:t>Mutation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Mummy and a Daddy block who love each other very much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Survival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Rinse and Repeat</a:t>
            </a:r>
          </a:p>
          <a:p>
            <a:pPr>
              <a:lnSpc>
                <a:spcPct val="100000"/>
              </a:lnSpc>
            </a:pPr>
            <a:endParaRPr lang="en-US" sz="1600" dirty="0"/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744FB15-DD27-411F-B2A2-7F3CF027FACD}"/>
              </a:ext>
            </a:extLst>
          </p:cNvPr>
          <p:cNvSpPr/>
          <p:nvPr/>
        </p:nvSpPr>
        <p:spPr>
          <a:xfrm>
            <a:off x="4791075" y="565646"/>
            <a:ext cx="1755841" cy="798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3CDDA5-C109-4A51-BE12-21303243782E}"/>
              </a:ext>
            </a:extLst>
          </p:cNvPr>
          <p:cNvSpPr/>
          <p:nvPr/>
        </p:nvSpPr>
        <p:spPr>
          <a:xfrm>
            <a:off x="4788233" y="1354760"/>
            <a:ext cx="1755841" cy="72870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D35C5A3-4B4B-4E46-B263-CF8CBD76E72B}"/>
              </a:ext>
            </a:extLst>
          </p:cNvPr>
          <p:cNvSpPr/>
          <p:nvPr/>
        </p:nvSpPr>
        <p:spPr>
          <a:xfrm>
            <a:off x="4788233" y="2083028"/>
            <a:ext cx="1755841" cy="798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5323291-7CCE-45DA-90F7-D5F694053851}"/>
              </a:ext>
            </a:extLst>
          </p:cNvPr>
          <p:cNvSpPr/>
          <p:nvPr/>
        </p:nvSpPr>
        <p:spPr>
          <a:xfrm>
            <a:off x="6704935" y="3258936"/>
            <a:ext cx="1755841" cy="798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05F5E69-B83F-49A3-B657-0B1E1BF5D1EA}"/>
              </a:ext>
            </a:extLst>
          </p:cNvPr>
          <p:cNvSpPr/>
          <p:nvPr/>
        </p:nvSpPr>
        <p:spPr>
          <a:xfrm>
            <a:off x="6704936" y="3993020"/>
            <a:ext cx="1755841" cy="72870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B236A8D-145D-4C21-9D17-DB918F2D30BC}"/>
              </a:ext>
            </a:extLst>
          </p:cNvPr>
          <p:cNvSpPr/>
          <p:nvPr/>
        </p:nvSpPr>
        <p:spPr>
          <a:xfrm>
            <a:off x="6704935" y="4721724"/>
            <a:ext cx="1755841" cy="79817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87164B-BDFE-487C-BE96-9039859CE891}"/>
              </a:ext>
            </a:extLst>
          </p:cNvPr>
          <p:cNvSpPr/>
          <p:nvPr/>
        </p:nvSpPr>
        <p:spPr>
          <a:xfrm>
            <a:off x="8463618" y="633958"/>
            <a:ext cx="1755841" cy="798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9A8AA21-6A26-4005-9AD0-819BE839CD44}"/>
              </a:ext>
            </a:extLst>
          </p:cNvPr>
          <p:cNvSpPr/>
          <p:nvPr/>
        </p:nvSpPr>
        <p:spPr>
          <a:xfrm>
            <a:off x="8460776" y="1423072"/>
            <a:ext cx="1755841" cy="728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FF863EA-A6E9-4F51-9DEE-375F585049F3}"/>
              </a:ext>
            </a:extLst>
          </p:cNvPr>
          <p:cNvSpPr/>
          <p:nvPr/>
        </p:nvSpPr>
        <p:spPr>
          <a:xfrm>
            <a:off x="8460776" y="2151340"/>
            <a:ext cx="1755841" cy="79817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C8804E15-1FAC-45CF-829F-0AD7732BC8D9}"/>
              </a:ext>
            </a:extLst>
          </p:cNvPr>
          <p:cNvSpPr/>
          <p:nvPr/>
        </p:nvSpPr>
        <p:spPr>
          <a:xfrm rot="10800000">
            <a:off x="8558250" y="3203471"/>
            <a:ext cx="1560889" cy="2236292"/>
          </a:xfrm>
          <a:prstGeom prst="bent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8" name="Arrow: Bent 47">
            <a:extLst>
              <a:ext uri="{FF2B5EF4-FFF2-40B4-BE49-F238E27FC236}">
                <a16:creationId xmlns:a16="http://schemas.microsoft.com/office/drawing/2014/main" id="{52FC9944-55A2-495E-81EC-1C55D6209E2E}"/>
              </a:ext>
            </a:extLst>
          </p:cNvPr>
          <p:cNvSpPr/>
          <p:nvPr/>
        </p:nvSpPr>
        <p:spPr>
          <a:xfrm rot="10800000" flipH="1">
            <a:off x="5045189" y="3018408"/>
            <a:ext cx="1516539" cy="1722268"/>
          </a:xfrm>
          <a:prstGeom prst="ben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68822B53-FA3E-49B1-8D87-F10896655B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55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3361"/>
    </mc:Choice>
    <mc:Fallback>
      <p:transition spd="slow" advTm="73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767" x="3635375" y="6834188"/>
          <p14:tracePt t="35768" x="3627438" y="6826250"/>
          <p14:tracePt t="35769" x="3619500" y="6818313"/>
          <p14:tracePt t="35770" x="3611563" y="6802438"/>
          <p14:tracePt t="35771" x="3603625" y="6802438"/>
          <p14:tracePt t="35772" x="3595688" y="6794500"/>
          <p14:tracePt t="35773" x="3579813" y="6786563"/>
          <p14:tracePt t="35774" x="3571875" y="6778625"/>
          <p14:tracePt t="35775" x="3563938" y="6770688"/>
          <p14:tracePt t="35776" x="3556000" y="6762750"/>
          <p14:tracePt t="35777" x="3540125" y="6746875"/>
          <p14:tracePt t="35778" x="3524250" y="6746875"/>
          <p14:tracePt t="35781" x="3500438" y="6731000"/>
          <p14:tracePt t="35781" x="3484563" y="6723063"/>
          <p14:tracePt t="35782" x="3468688" y="6715125"/>
          <p14:tracePt t="35783" x="3460750" y="6707188"/>
          <p14:tracePt t="35785" x="3429000" y="6691313"/>
          <p14:tracePt t="35786" x="3405188" y="6681788"/>
          <p14:tracePt t="35787" x="3397250" y="6673850"/>
          <p14:tracePt t="35788" x="3381375" y="6665913"/>
          <p14:tracePt t="35789" x="3365500" y="6665913"/>
          <p14:tracePt t="35790" x="3349625" y="6665913"/>
          <p14:tracePt t="35791" x="3341688" y="6657975"/>
          <p14:tracePt t="35792" x="3325813" y="6650038"/>
          <p14:tracePt t="35793" x="3308350" y="6642100"/>
          <p14:tracePt t="35794" x="3292475" y="6634163"/>
          <p14:tracePt t="35795" x="3276600" y="6634163"/>
          <p14:tracePt t="35797" x="3244850" y="6634163"/>
          <p14:tracePt t="35798" x="3236913" y="6626225"/>
          <p14:tracePt t="35799" x="3221038" y="6626225"/>
          <p14:tracePt t="35800" x="3205163" y="6626225"/>
          <p14:tracePt t="35801" x="3189288" y="6626225"/>
          <p14:tracePt t="35802" x="3181350" y="6626225"/>
          <p14:tracePt t="35803" x="3165475" y="6618288"/>
          <p14:tracePt t="35804" x="3149600" y="6618288"/>
          <p14:tracePt t="35805" x="3133725" y="6618288"/>
          <p14:tracePt t="35806" x="3125788" y="6618288"/>
          <p14:tracePt t="35807" x="3109913" y="6618288"/>
          <p14:tracePt t="35808" x="3094038" y="6618288"/>
          <p14:tracePt t="35809" x="3078163" y="6618288"/>
          <p14:tracePt t="35810" x="3062288" y="6610350"/>
          <p14:tracePt t="35811" x="3046413" y="6610350"/>
          <p14:tracePt t="35812" x="3030538" y="6610350"/>
          <p14:tracePt t="35814" x="2998788" y="6610350"/>
          <p14:tracePt t="35815" x="2974975" y="6610350"/>
          <p14:tracePt t="35816" x="2949575" y="6610350"/>
          <p14:tracePt t="35817" x="2933700" y="6610350"/>
          <p14:tracePt t="35818" x="2917825" y="6610350"/>
          <p14:tracePt t="35819" x="2894013" y="6610350"/>
          <p14:tracePt t="35820" x="2870200" y="6610350"/>
          <p14:tracePt t="35821" x="2854325" y="6610350"/>
          <p14:tracePt t="35822" x="2822575" y="6610350"/>
          <p14:tracePt t="35823" x="2806700" y="6610350"/>
          <p14:tracePt t="35824" x="2774950" y="6610350"/>
          <p14:tracePt t="35825" x="2759075" y="6610350"/>
          <p14:tracePt t="35826" x="2735263" y="6610350"/>
          <p14:tracePt t="35827" x="2711450" y="6618288"/>
          <p14:tracePt t="35828" x="2687638" y="6618288"/>
          <p14:tracePt t="35831" x="2632075" y="6618288"/>
          <p14:tracePt t="35831" x="2616200" y="6626225"/>
          <p14:tracePt t="35832" x="2582863" y="6626225"/>
          <p14:tracePt t="35833" x="2566988" y="6626225"/>
          <p14:tracePt t="35834" x="2535238" y="6626225"/>
          <p14:tracePt t="35835" x="2511425" y="6626225"/>
          <p14:tracePt t="35836" x="2495550" y="6626225"/>
          <p14:tracePt t="35837" x="2479675" y="6626225"/>
          <p14:tracePt t="35838" x="2455863" y="6626225"/>
          <p14:tracePt t="35839" x="2432050" y="6626225"/>
          <p14:tracePt t="35840" x="2416175" y="6634163"/>
          <p14:tracePt t="35841" x="2392363" y="6634163"/>
          <p14:tracePt t="35842" x="2368550" y="6634163"/>
          <p14:tracePt t="35843" x="2352675" y="6634163"/>
          <p14:tracePt t="35844" x="2328863" y="6634163"/>
          <p14:tracePt t="35845" x="2312988" y="6634163"/>
          <p14:tracePt t="35847" x="2281238" y="6634163"/>
          <p14:tracePt t="35848" x="2255838" y="6634163"/>
          <p14:tracePt t="35849" x="2239963" y="6634163"/>
          <p14:tracePt t="35850" x="2224088" y="6634163"/>
          <p14:tracePt t="35851" x="2208213" y="6634163"/>
          <p14:tracePt t="35852" x="2184400" y="6634163"/>
          <p14:tracePt t="35853" x="2168525" y="6634163"/>
          <p14:tracePt t="35854" x="2152650" y="6642100"/>
          <p14:tracePt t="35855" x="2136775" y="6642100"/>
          <p14:tracePt t="35856" x="2120900" y="6642100"/>
          <p14:tracePt t="35857" x="2105025" y="6642100"/>
          <p14:tracePt t="35858" x="2089150" y="6642100"/>
          <p14:tracePt t="35859" x="2081213" y="6642100"/>
          <p14:tracePt t="35860" x="2065338" y="6642100"/>
          <p14:tracePt t="35861" x="2049463" y="6642100"/>
          <p14:tracePt t="35862" x="2025650" y="6642100"/>
          <p14:tracePt t="35864" x="2001838" y="6650038"/>
          <p14:tracePt t="35865" x="1985963" y="6650038"/>
          <p14:tracePt t="35866" x="1970088" y="6650038"/>
          <p14:tracePt t="35867" x="1954213" y="6650038"/>
          <p14:tracePt t="35868" x="1946275" y="6650038"/>
          <p14:tracePt t="35869" x="1930400" y="6650038"/>
          <p14:tracePt t="35870" x="1922463" y="6657975"/>
          <p14:tracePt t="35871" x="1905000" y="6657975"/>
          <p14:tracePt t="35872" x="1889125" y="6657975"/>
          <p14:tracePt t="35873" x="1873250" y="6657975"/>
          <p14:tracePt t="35874" x="1865313" y="6657975"/>
          <p14:tracePt t="35875" x="1849438" y="6657975"/>
          <p14:tracePt t="35876" x="1833563" y="6657975"/>
          <p14:tracePt t="35877" x="1825625" y="6657975"/>
          <p14:tracePt t="35878" x="1809750" y="6657975"/>
          <p14:tracePt t="35879" x="1793875" y="6657975"/>
          <p14:tracePt t="35881" x="1770063" y="6657975"/>
          <p14:tracePt t="35882" x="1754188" y="6657975"/>
          <p14:tracePt t="35883" x="1746250" y="6657975"/>
          <p14:tracePt t="35884" x="1730375" y="6657975"/>
          <p14:tracePt t="35885" x="1722438" y="6657975"/>
          <p14:tracePt t="35886" x="1706563" y="6665913"/>
          <p14:tracePt t="35887" x="1698625" y="6665913"/>
          <p14:tracePt t="35888" x="1682750" y="6665913"/>
          <p14:tracePt t="35889" x="1674813" y="6665913"/>
          <p14:tracePt t="35890" x="1658938" y="6665913"/>
          <p14:tracePt t="35891" x="1651000" y="6665913"/>
          <p14:tracePt t="35892" x="1643063" y="6665913"/>
          <p14:tracePt t="35893" x="1635125" y="6665913"/>
          <p14:tracePt t="35894" x="1627188" y="6665913"/>
          <p14:tracePt t="35897" x="1619250" y="6665913"/>
          <p14:tracePt t="35898" x="1587500" y="6665913"/>
          <p14:tracePt t="35899" x="1571625" y="6665913"/>
          <p14:tracePt t="35900" x="1562100" y="6665913"/>
          <p14:tracePt t="35901" x="1554163" y="6665913"/>
          <p14:tracePt t="35902" x="1546225" y="6665913"/>
          <p14:tracePt t="35903" x="1538288" y="6665913"/>
          <p14:tracePt t="35904" x="1530350" y="6657975"/>
          <p14:tracePt t="35905" x="1522413" y="6657975"/>
          <p14:tracePt t="35906" x="1514475" y="6657975"/>
          <p14:tracePt t="35907" x="1498600" y="6657975"/>
          <p14:tracePt t="35908" x="1490663" y="6657975"/>
          <p14:tracePt t="35909" x="1482725" y="6650038"/>
          <p14:tracePt t="35910" x="1474788" y="6650038"/>
          <p14:tracePt t="35911" x="1466850" y="6650038"/>
          <p14:tracePt t="35912" x="1458913" y="6642100"/>
          <p14:tracePt t="35914" x="1443038" y="6642100"/>
          <p14:tracePt t="35915" x="1435100" y="6634163"/>
          <p14:tracePt t="35916" x="1427163" y="6634163"/>
          <p14:tracePt t="35917" x="1419225" y="6634163"/>
          <p14:tracePt t="35918" x="1411288" y="6626225"/>
          <p14:tracePt t="35919" x="1395413" y="6626225"/>
          <p14:tracePt t="35920" x="1387475" y="6618288"/>
          <p14:tracePt t="35921" x="1379538" y="6618288"/>
          <p14:tracePt t="35922" x="1371600" y="6610350"/>
          <p14:tracePt t="35923" x="1363663" y="6610350"/>
          <p14:tracePt t="35924" x="1355725" y="6602413"/>
          <p14:tracePt t="35925" x="1347788" y="6602413"/>
          <p14:tracePt t="35926" x="1339850" y="6594475"/>
          <p14:tracePt t="35927" x="1331913" y="6586538"/>
          <p14:tracePt t="35928" x="1323975" y="6586538"/>
          <p14:tracePt t="35931" x="1300163" y="6570663"/>
          <p14:tracePt t="35932" x="1292225" y="6562725"/>
          <p14:tracePt t="35933" x="1284288" y="6554788"/>
          <p14:tracePt t="35934" x="1276350" y="6546850"/>
          <p14:tracePt t="35935" x="1268413" y="6546850"/>
          <p14:tracePt t="35936" x="1252538" y="6538913"/>
          <p14:tracePt t="35937" x="1244600" y="6530975"/>
          <p14:tracePt t="35938" x="1236663" y="6523038"/>
          <p14:tracePt t="35939" x="1228725" y="6515100"/>
          <p14:tracePt t="35940" x="1220788" y="6507163"/>
          <p14:tracePt t="35941" x="1211263" y="6499225"/>
          <p14:tracePt t="35942" x="1203325" y="6491288"/>
          <p14:tracePt t="35943" x="1195388" y="6483350"/>
          <p14:tracePt t="35944" x="1187450" y="6475413"/>
          <p14:tracePt t="35945" x="1179513" y="6467475"/>
          <p14:tracePt t="35947" x="1163638" y="6443663"/>
          <p14:tracePt t="35948" x="1155700" y="6435725"/>
          <p14:tracePt t="35950" x="1139825" y="6419850"/>
          <p14:tracePt t="35951" x="1139825" y="6411913"/>
          <p14:tracePt t="35952" x="1131888" y="6396038"/>
          <p14:tracePt t="35953" x="1123950" y="6388100"/>
          <p14:tracePt t="35954" x="1116013" y="6372225"/>
          <p14:tracePt t="35955" x="1108075" y="6364288"/>
          <p14:tracePt t="35956" x="1100138" y="6348413"/>
          <p14:tracePt t="35957" x="1092200" y="6330950"/>
          <p14:tracePt t="35958" x="1084263" y="6315075"/>
          <p14:tracePt t="35959" x="1084263" y="6299200"/>
          <p14:tracePt t="35960" x="1076325" y="6291263"/>
          <p14:tracePt t="35961" x="1068388" y="6275388"/>
          <p14:tracePt t="35962" x="1060450" y="6259513"/>
          <p14:tracePt t="35964" x="1052513" y="6227763"/>
          <p14:tracePt t="35965" x="1044575" y="6211888"/>
          <p14:tracePt t="35966" x="1036638" y="6188075"/>
          <p14:tracePt t="35967" x="1028700" y="6172200"/>
          <p14:tracePt t="35968" x="1020763" y="6148388"/>
          <p14:tracePt t="35969" x="1012825" y="6132513"/>
          <p14:tracePt t="35970" x="1004888" y="6108700"/>
          <p14:tracePt t="35971" x="996950" y="6092825"/>
          <p14:tracePt t="35972" x="989013" y="6069013"/>
          <p14:tracePt t="35973" x="981075" y="6045200"/>
          <p14:tracePt t="35974" x="973138" y="6021388"/>
          <p14:tracePt t="35975" x="965200" y="5995988"/>
          <p14:tracePt t="35976" x="957263" y="5980113"/>
          <p14:tracePt t="35977" x="941388" y="5948363"/>
          <p14:tracePt t="35978" x="933450" y="5924550"/>
          <p14:tracePt t="35979" x="917575" y="5900738"/>
          <p14:tracePt t="35980" x="909638" y="5868988"/>
          <p14:tracePt t="35981" x="893763" y="5845175"/>
          <p14:tracePt t="35982" x="877888" y="5821363"/>
          <p14:tracePt t="35984" x="852488" y="5765800"/>
          <p14:tracePt t="35986" x="828675" y="5710238"/>
          <p14:tracePt t="35987" x="820738" y="5686425"/>
          <p14:tracePt t="35988" x="804863" y="5662613"/>
          <p14:tracePt t="35989" x="788988" y="5629275"/>
          <p14:tracePt t="35990" x="781050" y="5605463"/>
          <p14:tracePt t="35991" x="765175" y="5581650"/>
          <p14:tracePt t="35992" x="757238" y="5557838"/>
          <p14:tracePt t="35993" x="741363" y="5534025"/>
          <p14:tracePt t="35994" x="725488" y="5510213"/>
          <p14:tracePt t="35995" x="717550" y="5486400"/>
          <p14:tracePt t="35997" x="693738" y="5430838"/>
          <p14:tracePt t="35998" x="677863" y="5407025"/>
          <p14:tracePt t="36000" x="646113" y="5359400"/>
          <p14:tracePt t="36001" x="638175" y="5327650"/>
          <p14:tracePt t="36002" x="622300" y="5302250"/>
          <p14:tracePt t="36003" x="606425" y="5270500"/>
          <p14:tracePt t="36004" x="582613" y="5246688"/>
          <p14:tracePt t="36005" x="574675" y="5214938"/>
          <p14:tracePt t="36006" x="550863" y="5191125"/>
          <p14:tracePt t="36007" x="542925" y="5159375"/>
          <p14:tracePt t="36008" x="527050" y="5135563"/>
          <p14:tracePt t="36009" x="509588" y="5111750"/>
          <p14:tracePt t="36010" x="493713" y="5087938"/>
          <p14:tracePt t="36011" x="485775" y="5064125"/>
          <p14:tracePt t="36012" x="477838" y="5040313"/>
          <p14:tracePt t="36014" x="446088" y="4992688"/>
          <p14:tracePt t="36015" x="438150" y="4967288"/>
          <p14:tracePt t="36017" x="414338" y="4919663"/>
          <p14:tracePt t="36018" x="406400" y="4895850"/>
          <p14:tracePt t="36019" x="390525" y="4872038"/>
          <p14:tracePt t="36020" x="382588" y="4856163"/>
          <p14:tracePt t="36021" x="374650" y="4832350"/>
          <p14:tracePt t="36022" x="366713" y="4808538"/>
          <p14:tracePt t="36023" x="350838" y="4784725"/>
          <p14:tracePt t="36024" x="342900" y="4760913"/>
          <p14:tracePt t="36025" x="327025" y="4737100"/>
          <p14:tracePt t="36026" x="319088" y="4713288"/>
          <p14:tracePt t="36027" x="319088" y="4697413"/>
          <p14:tracePt t="36028" x="303213" y="4673600"/>
          <p14:tracePt t="36029" x="303213" y="4657725"/>
          <p14:tracePt t="36030" x="295275" y="4633913"/>
          <p14:tracePt t="36031" x="287338" y="4608513"/>
          <p14:tracePt t="36032" x="279400" y="4576763"/>
          <p14:tracePt t="36033" x="271463" y="4560888"/>
          <p14:tracePt t="36034" x="263525" y="4537075"/>
          <p14:tracePt t="36035" x="263525" y="4521200"/>
          <p14:tracePt t="36036" x="255588" y="4489450"/>
          <p14:tracePt t="36037" x="247650" y="4465638"/>
          <p14:tracePt t="36038" x="247650" y="4441825"/>
          <p14:tracePt t="36039" x="239713" y="4418013"/>
          <p14:tracePt t="36040" x="239713" y="4394200"/>
          <p14:tracePt t="36041" x="231775" y="4370388"/>
          <p14:tracePt t="36042" x="223838" y="4346575"/>
          <p14:tracePt t="36043" x="223838" y="4322763"/>
          <p14:tracePt t="36044" x="215900" y="4298950"/>
          <p14:tracePt t="36045" x="215900" y="4273550"/>
          <p14:tracePt t="36047" x="207963" y="4233863"/>
          <p14:tracePt t="36048" x="200025" y="4210050"/>
          <p14:tracePt t="36049" x="200025" y="4186238"/>
          <p14:tracePt t="36050" x="200025" y="4162425"/>
          <p14:tracePt t="36051" x="192088" y="4138613"/>
          <p14:tracePt t="36052" x="184150" y="4114800"/>
          <p14:tracePt t="36053" x="184150" y="4090988"/>
          <p14:tracePt t="36054" x="184150" y="4067175"/>
          <p14:tracePt t="36055" x="176213" y="4043363"/>
          <p14:tracePt t="36056" x="166688" y="4019550"/>
          <p14:tracePt t="36057" x="166688" y="3995738"/>
          <p14:tracePt t="36058" x="166688" y="3963988"/>
          <p14:tracePt t="36059" x="158750" y="3948113"/>
          <p14:tracePt t="36060" x="158750" y="3914775"/>
          <p14:tracePt t="36061" x="142875" y="3890963"/>
          <p14:tracePt t="36062" x="142875" y="3867150"/>
          <p14:tracePt t="36064" x="127000" y="3819525"/>
          <p14:tracePt t="36065" x="127000" y="3795713"/>
          <p14:tracePt t="36066" x="119063" y="3771900"/>
          <p14:tracePt t="36067" x="111125" y="3748088"/>
          <p14:tracePt t="36068" x="103188" y="3724275"/>
          <p14:tracePt t="36069" x="95250" y="3708400"/>
          <p14:tracePt t="36070" x="87313" y="3684588"/>
          <p14:tracePt t="36071" x="79375" y="3652838"/>
          <p14:tracePt t="36072" x="71438" y="3636963"/>
          <p14:tracePt t="36073" x="63500" y="3605213"/>
          <p14:tracePt t="36074" x="55563" y="3579813"/>
          <p14:tracePt t="36075" x="39688" y="3556000"/>
          <p14:tracePt t="36076" x="39688" y="3532188"/>
          <p14:tracePt t="36077" x="31750" y="3508375"/>
          <p14:tracePt t="36078" x="15875" y="3476625"/>
          <p14:tracePt t="36079" x="7938" y="3452813"/>
          <p14:tracePt t="36183" x="0" y="1323975"/>
          <p14:tracePt t="36184" x="7938" y="1308100"/>
          <p14:tracePt t="36185" x="15875" y="1300163"/>
          <p14:tracePt t="36186" x="23813" y="1284288"/>
          <p14:tracePt t="36187" x="31750" y="1276350"/>
          <p14:tracePt t="36188" x="39688" y="1260475"/>
          <p14:tracePt t="36189" x="47625" y="1252538"/>
          <p14:tracePt t="36190" x="55563" y="1236663"/>
          <p14:tracePt t="36191" x="63500" y="1228725"/>
          <p14:tracePt t="36192" x="71438" y="1220788"/>
          <p14:tracePt t="36193" x="79375" y="1204913"/>
          <p14:tracePt t="36194" x="79375" y="1195388"/>
          <p14:tracePt t="36195" x="95250" y="1187450"/>
          <p14:tracePt t="36197" x="111125" y="1163638"/>
          <p14:tracePt t="36198" x="119063" y="1155700"/>
          <p14:tracePt t="36199" x="127000" y="1147763"/>
          <p14:tracePt t="36200" x="134938" y="1139825"/>
          <p14:tracePt t="36201" x="142875" y="1131888"/>
          <p14:tracePt t="36202" x="150813" y="1123950"/>
          <p14:tracePt t="36203" x="158750" y="1108075"/>
          <p14:tracePt t="36204" x="166688" y="1100138"/>
          <p14:tracePt t="36205" x="184150" y="1092200"/>
          <p14:tracePt t="36206" x="192088" y="1084263"/>
          <p14:tracePt t="36207" x="200025" y="1076325"/>
          <p14:tracePt t="36208" x="207963" y="1060450"/>
          <p14:tracePt t="36209" x="215900" y="1052513"/>
          <p14:tracePt t="36210" x="231775" y="1044575"/>
          <p14:tracePt t="36211" x="239713" y="1036638"/>
          <p14:tracePt t="36212" x="247650" y="1036638"/>
          <p14:tracePt t="36214" x="271463" y="1020763"/>
          <p14:tracePt t="36215" x="279400" y="1004888"/>
          <p14:tracePt t="36216" x="295275" y="996950"/>
          <p14:tracePt t="36217" x="303213" y="996950"/>
          <p14:tracePt t="36219" x="327025" y="981075"/>
          <p14:tracePt t="36220" x="334963" y="973138"/>
          <p14:tracePt t="36221" x="342900" y="973138"/>
          <p14:tracePt t="36222" x="350838" y="965200"/>
          <p14:tracePt t="36223" x="366713" y="957263"/>
          <p14:tracePt t="36224" x="374650" y="949325"/>
          <p14:tracePt t="36225" x="390525" y="941388"/>
          <p14:tracePt t="36226" x="398463" y="933450"/>
          <p14:tracePt t="36227" x="406400" y="933450"/>
          <p14:tracePt t="36228" x="422275" y="925513"/>
          <p14:tracePt t="36229" x="430213" y="917575"/>
          <p14:tracePt t="36230" x="446088" y="909638"/>
          <p14:tracePt t="36231" x="454025" y="909638"/>
          <p14:tracePt t="36232" x="461963" y="901700"/>
          <p14:tracePt t="36233" x="477838" y="893763"/>
          <p14:tracePt t="36234" x="485775" y="893763"/>
          <p14:tracePt t="36235" x="501650" y="885825"/>
          <p14:tracePt t="36236" x="509588" y="877888"/>
          <p14:tracePt t="36237" x="527050" y="877888"/>
          <p14:tracePt t="36238" x="534988" y="869950"/>
          <p14:tracePt t="36239" x="550863" y="869950"/>
          <p14:tracePt t="36240" x="558800" y="862013"/>
          <p14:tracePt t="36241" x="574675" y="852488"/>
          <p14:tracePt t="36242" x="590550" y="852488"/>
          <p14:tracePt t="36243" x="598488" y="852488"/>
          <p14:tracePt t="36244" x="614363" y="844550"/>
          <p14:tracePt t="36245" x="622300" y="836613"/>
          <p14:tracePt t="36247" x="646113" y="828675"/>
          <p14:tracePt t="36248" x="661988" y="820738"/>
          <p14:tracePt t="36249" x="677863" y="820738"/>
          <p14:tracePt t="36250" x="693738" y="812800"/>
          <p14:tracePt t="36251" x="701675" y="812800"/>
          <p14:tracePt t="36252" x="717550" y="804863"/>
          <p14:tracePt t="36253" x="733425" y="804863"/>
          <p14:tracePt t="36254" x="741363" y="796925"/>
          <p14:tracePt t="36255" x="765175" y="796925"/>
          <p14:tracePt t="36256" x="773113" y="796925"/>
          <p14:tracePt t="36257" x="788988" y="796925"/>
          <p14:tracePt t="36258" x="804863" y="796925"/>
          <p14:tracePt t="36259" x="820738" y="781050"/>
          <p14:tracePt t="36260" x="836613" y="781050"/>
          <p14:tracePt t="36261" x="852488" y="781050"/>
          <p14:tracePt t="36262" x="868363" y="773113"/>
          <p14:tracePt t="36264" x="901700" y="773113"/>
          <p14:tracePt t="36265" x="917575" y="765175"/>
          <p14:tracePt t="36266" x="933450" y="765175"/>
          <p14:tracePt t="36267" x="949325" y="765175"/>
          <p14:tracePt t="36268" x="973138" y="757238"/>
          <p14:tracePt t="36269" x="989013" y="757238"/>
          <p14:tracePt t="36270" x="1004888" y="757238"/>
          <p14:tracePt t="36271" x="1020763" y="757238"/>
          <p14:tracePt t="36272" x="1044575" y="749300"/>
          <p14:tracePt t="36273" x="1060450" y="749300"/>
          <p14:tracePt t="36274" x="1076325" y="741363"/>
          <p14:tracePt t="36275" x="1100138" y="741363"/>
          <p14:tracePt t="36276" x="1116013" y="741363"/>
          <p14:tracePt t="36277" x="1139825" y="741363"/>
          <p14:tracePt t="36278" x="1163638" y="741363"/>
          <p14:tracePt t="36279" x="1179513" y="741363"/>
          <p14:tracePt t="36281" x="1203325" y="741363"/>
          <p14:tracePt t="36282" x="1244600" y="741363"/>
          <p14:tracePt t="36283" x="1268413" y="741363"/>
          <p14:tracePt t="36284" x="1300163" y="741363"/>
          <p14:tracePt t="36285" x="1316038" y="733425"/>
          <p14:tracePt t="36286" x="1339850" y="733425"/>
          <p14:tracePt t="36287" x="1363663" y="733425"/>
          <p14:tracePt t="36288" x="1387475" y="733425"/>
          <p14:tracePt t="36289" x="1411288" y="733425"/>
          <p14:tracePt t="36290" x="1435100" y="733425"/>
          <p14:tracePt t="36291" x="1458913" y="733425"/>
          <p14:tracePt t="36292" x="1482725" y="733425"/>
          <p14:tracePt t="36293" x="1506538" y="733425"/>
          <p14:tracePt t="36294" x="1530350" y="733425"/>
          <p14:tracePt t="36295" x="1562100" y="733425"/>
          <p14:tracePt t="36297" x="1611313" y="733425"/>
          <p14:tracePt t="36298" x="1635125" y="733425"/>
          <p14:tracePt t="36299" x="1658938" y="733425"/>
          <p14:tracePt t="36300" x="1690688" y="733425"/>
          <p14:tracePt t="36301" x="1714500" y="733425"/>
          <p14:tracePt t="36302" x="1746250" y="733425"/>
          <p14:tracePt t="36303" x="1762125" y="733425"/>
          <p14:tracePt t="36304" x="1785938" y="725488"/>
          <p14:tracePt t="36305" x="1817688" y="725488"/>
          <p14:tracePt t="36306" x="1849438" y="725488"/>
          <p14:tracePt t="36307" x="1865313" y="725488"/>
          <p14:tracePt t="36308" x="1897063" y="725488"/>
          <p14:tracePt t="36309" x="1922463" y="725488"/>
          <p14:tracePt t="36310" x="1954213" y="725488"/>
          <p14:tracePt t="36311" x="1970088" y="725488"/>
          <p14:tracePt t="36312" x="2001838" y="725488"/>
          <p14:tracePt t="36314" x="2049463" y="717550"/>
          <p14:tracePt t="36315" x="2073275" y="717550"/>
          <p14:tracePt t="36316" x="2105025" y="717550"/>
          <p14:tracePt t="36317" x="2128838" y="717550"/>
          <p14:tracePt t="36318" x="2160588" y="717550"/>
          <p14:tracePt t="36319" x="2184400" y="717550"/>
          <p14:tracePt t="36320" x="2208213" y="717550"/>
          <p14:tracePt t="36321" x="2232025" y="709613"/>
          <p14:tracePt t="36322" x="2255838" y="709613"/>
          <p14:tracePt t="36323" x="2281238" y="709613"/>
          <p14:tracePt t="36324" x="2305050" y="709613"/>
          <p14:tracePt t="36325" x="2328863" y="701675"/>
          <p14:tracePt t="36326" x="2352675" y="701675"/>
          <p14:tracePt t="36327" x="2376488" y="701675"/>
          <p14:tracePt t="36328" x="2400300" y="693738"/>
          <p14:tracePt t="36329" x="2424113" y="693738"/>
          <p14:tracePt t="36331" x="2447925" y="693738"/>
          <p14:tracePt t="36331" x="2463800" y="693738"/>
          <p14:tracePt t="36332" x="2487613" y="685800"/>
          <p14:tracePt t="36333" x="2511425" y="685800"/>
          <p14:tracePt t="36334" x="2535238" y="677863"/>
          <p14:tracePt t="36335" x="2559050" y="677863"/>
          <p14:tracePt t="36336" x="2582863" y="677863"/>
          <p14:tracePt t="36337" x="2606675" y="677863"/>
          <p14:tracePt t="36338" x="2632075" y="669925"/>
          <p14:tracePt t="36339" x="2655888" y="669925"/>
          <p14:tracePt t="36340" x="2671763" y="669925"/>
          <p14:tracePt t="36341" x="2695575" y="661988"/>
          <p14:tracePt t="36342" x="2719388" y="654050"/>
          <p14:tracePt t="36343" x="2735263" y="654050"/>
          <p14:tracePt t="36344" x="2767013" y="646113"/>
          <p14:tracePt t="36345" x="2790825" y="638175"/>
          <p14:tracePt t="36347" x="2838450" y="630238"/>
          <p14:tracePt t="36348" x="2862263" y="622300"/>
          <p14:tracePt t="36349" x="2894013" y="614363"/>
          <p14:tracePt t="36350" x="2909888" y="614363"/>
          <p14:tracePt t="36351" x="2933700" y="606425"/>
          <p14:tracePt t="36352" x="2957513" y="598488"/>
          <p14:tracePt t="36353" x="2982913" y="598488"/>
          <p14:tracePt t="36354" x="3006725" y="598488"/>
          <p14:tracePt t="36355" x="3030538" y="590550"/>
          <p14:tracePt t="36356" x="3054350" y="590550"/>
          <p14:tracePt t="36357" x="3070225" y="590550"/>
          <p14:tracePt t="36358" x="3086100" y="582613"/>
          <p14:tracePt t="36359" x="3109913" y="574675"/>
          <p14:tracePt t="36360" x="3133725" y="574675"/>
          <p14:tracePt t="36361" x="3149600" y="574675"/>
          <p14:tracePt t="36362" x="3165475" y="574675"/>
          <p14:tracePt t="36364" x="3205163" y="574675"/>
          <p14:tracePt t="36365" x="3221038" y="566738"/>
          <p14:tracePt t="36366" x="3244850" y="566738"/>
          <p14:tracePt t="36367" x="3252788" y="566738"/>
          <p14:tracePt t="36368" x="3276600" y="566738"/>
          <p14:tracePt t="36369" x="3292475" y="566738"/>
          <p14:tracePt t="36370" x="3308350" y="566738"/>
          <p14:tracePt t="36371" x="3333750" y="566738"/>
          <p14:tracePt t="36372" x="3349625" y="566738"/>
          <p14:tracePt t="36373" x="3373438" y="566738"/>
          <p14:tracePt t="36374" x="3389313" y="566738"/>
          <p14:tracePt t="36375" x="3405188" y="566738"/>
          <p14:tracePt t="36376" x="3429000" y="566738"/>
          <p14:tracePt t="36377" x="3444875" y="566738"/>
          <p14:tracePt t="36378" x="3460750" y="566738"/>
          <p14:tracePt t="36379" x="3484563" y="566738"/>
          <p14:tracePt t="36380" x="3500438" y="566738"/>
          <p14:tracePt t="36381" x="3516313" y="566738"/>
          <p14:tracePt t="36382" x="3540125" y="566738"/>
          <p14:tracePt t="36383" x="3563938" y="566738"/>
          <p14:tracePt t="36384" x="3587750" y="566738"/>
          <p14:tracePt t="36385" x="3603625" y="566738"/>
          <p14:tracePt t="36386" x="3627438" y="566738"/>
          <p14:tracePt t="36387" x="3651250" y="566738"/>
          <p14:tracePt t="36388" x="3668713" y="566738"/>
          <p14:tracePt t="36389" x="3684588" y="566738"/>
          <p14:tracePt t="36390" x="3708400" y="566738"/>
          <p14:tracePt t="36391" x="3724275" y="566738"/>
          <p14:tracePt t="36392" x="3748088" y="566738"/>
          <p14:tracePt t="36393" x="3763963" y="566738"/>
          <p14:tracePt t="36394" x="3787775" y="566738"/>
          <p14:tracePt t="36395" x="3803650" y="566738"/>
          <p14:tracePt t="36397" x="3843338" y="574675"/>
          <p14:tracePt t="36398" x="3867150" y="574675"/>
          <p14:tracePt t="36399" x="3890963" y="574675"/>
          <p14:tracePt t="36400" x="3906838" y="582613"/>
          <p14:tracePt t="36401" x="3930650" y="582613"/>
          <p14:tracePt t="36402" x="3946525" y="582613"/>
          <p14:tracePt t="36403" x="3962400" y="582613"/>
          <p14:tracePt t="36404" x="3978275" y="582613"/>
          <p14:tracePt t="36405" x="4002088" y="590550"/>
          <p14:tracePt t="36406" x="4019550" y="590550"/>
          <p14:tracePt t="36407" x="4035425" y="590550"/>
          <p14:tracePt t="36408" x="4059238" y="598488"/>
          <p14:tracePt t="36409" x="4075113" y="598488"/>
          <p14:tracePt t="36410" x="4098925" y="598488"/>
          <p14:tracePt t="36411" x="4114800" y="598488"/>
          <p14:tracePt t="36412" x="4130675" y="606425"/>
          <p14:tracePt t="36414" x="4170363" y="606425"/>
          <p14:tracePt t="36415" x="4186238" y="606425"/>
          <p14:tracePt t="36416" x="4202113" y="614363"/>
          <p14:tracePt t="36417" x="4217988" y="614363"/>
          <p14:tracePt t="36418" x="4233863" y="614363"/>
          <p14:tracePt t="36419" x="4249738" y="614363"/>
          <p14:tracePt t="36420" x="4265613" y="614363"/>
          <p14:tracePt t="36421" x="4289425" y="614363"/>
          <p14:tracePt t="36422" x="4305300" y="622300"/>
          <p14:tracePt t="36423" x="4321175" y="622300"/>
          <p14:tracePt t="36424" x="4337050" y="622300"/>
          <p14:tracePt t="36425" x="4352925" y="622300"/>
          <p14:tracePt t="36426" x="4370388" y="622300"/>
          <p14:tracePt t="36427" x="4378325" y="630238"/>
          <p14:tracePt t="36428" x="4394200" y="630238"/>
          <p14:tracePt t="36429" x="4410075" y="630238"/>
          <p14:tracePt t="36431" x="4441825" y="630238"/>
          <p14:tracePt t="36432" x="4457700" y="630238"/>
          <p14:tracePt t="36433" x="4473575" y="638175"/>
          <p14:tracePt t="36434" x="4481513" y="638175"/>
          <p14:tracePt t="36435" x="4497388" y="638175"/>
          <p14:tracePt t="36436" x="4505325" y="638175"/>
          <p14:tracePt t="36437" x="4521200" y="638175"/>
          <p14:tracePt t="36438" x="4537075" y="638175"/>
          <p14:tracePt t="36439" x="4545013" y="638175"/>
          <p14:tracePt t="36440" x="4560888" y="638175"/>
          <p14:tracePt t="36441" x="4576763" y="638175"/>
          <p14:tracePt t="36442" x="4584700" y="638175"/>
          <p14:tracePt t="36443" x="4600575" y="638175"/>
          <p14:tracePt t="36444" x="4608513" y="638175"/>
          <p14:tracePt t="36445" x="4616450" y="638175"/>
          <p14:tracePt t="36447" x="4640263" y="638175"/>
          <p14:tracePt t="36448" x="4656138" y="638175"/>
          <p14:tracePt t="36449" x="4664075" y="638175"/>
          <p14:tracePt t="36450" x="4672013" y="638175"/>
          <p14:tracePt t="36451" x="4687888" y="638175"/>
          <p14:tracePt t="36452" x="4695825" y="638175"/>
          <p14:tracePt t="36453" x="4705350" y="638175"/>
          <p14:tracePt t="36454" x="4721225" y="638175"/>
          <p14:tracePt t="36455" x="4729163" y="638175"/>
          <p14:tracePt t="36456" x="4737100" y="638175"/>
          <p14:tracePt t="36457" x="4752975" y="638175"/>
          <p14:tracePt t="36458" x="4760913" y="638175"/>
          <p14:tracePt t="36459" x="4768850" y="638175"/>
          <p14:tracePt t="36460" x="4776788" y="638175"/>
          <p14:tracePt t="36461" x="4784725" y="638175"/>
          <p14:tracePt t="36462" x="4792663" y="638175"/>
          <p14:tracePt t="36464" x="4816475" y="638175"/>
          <p14:tracePt t="36465" x="4824413" y="638175"/>
          <p14:tracePt t="36466" x="4840288" y="638175"/>
          <p14:tracePt t="36467" x="4848225" y="638175"/>
          <p14:tracePt t="36468" x="4856163" y="638175"/>
          <p14:tracePt t="36469" x="4872038" y="638175"/>
          <p14:tracePt t="36470" x="4879975" y="638175"/>
          <p14:tracePt t="36471" x="4887913" y="638175"/>
          <p14:tracePt t="36472" x="4895850" y="638175"/>
          <p14:tracePt t="36473" x="4903788" y="638175"/>
          <p14:tracePt t="36474" x="4919663" y="638175"/>
          <p14:tracePt t="36475" x="4927600" y="638175"/>
          <p14:tracePt t="36476" x="4935538" y="638175"/>
          <p14:tracePt t="36477" x="4951413" y="646113"/>
          <p14:tracePt t="36478" x="4959350" y="646113"/>
          <p14:tracePt t="36479" x="4975225" y="646113"/>
          <p14:tracePt t="36481" x="4983163" y="646113"/>
          <p14:tracePt t="36481" x="4999038" y="646113"/>
          <p14:tracePt t="36482" x="5006975" y="646113"/>
          <p14:tracePt t="36483" x="5022850" y="646113"/>
          <p14:tracePt t="36484" x="5030788" y="654050"/>
          <p14:tracePt t="36485" x="5046663" y="654050"/>
          <p14:tracePt t="36486" x="5056188" y="654050"/>
          <p14:tracePt t="36487" x="5072063" y="654050"/>
          <p14:tracePt t="36488" x="5087938" y="654050"/>
          <p14:tracePt t="36489" x="5103813" y="661988"/>
          <p14:tracePt t="36490" x="5111750" y="661988"/>
          <p14:tracePt t="36491" x="5135563" y="661988"/>
          <p14:tracePt t="36492" x="5151438" y="669925"/>
          <p14:tracePt t="36493" x="5167313" y="677863"/>
          <p14:tracePt t="36494" x="5183188" y="677863"/>
          <p14:tracePt t="36495" x="5199063" y="677863"/>
          <p14:tracePt t="36497" x="5230813" y="677863"/>
          <p14:tracePt t="36498" x="5246688" y="685800"/>
          <p14:tracePt t="36499" x="5262563" y="685800"/>
          <p14:tracePt t="36500" x="5286375" y="693738"/>
          <p14:tracePt t="36501" x="5302250" y="701675"/>
          <p14:tracePt t="36502" x="5318125" y="701675"/>
          <p14:tracePt t="36503" x="5334000" y="709613"/>
          <p14:tracePt t="36504" x="5349875" y="717550"/>
          <p14:tracePt t="36505" x="5373688" y="717550"/>
          <p14:tracePt t="36506" x="5389563" y="717550"/>
          <p14:tracePt t="36507" x="5407025" y="717550"/>
          <p14:tracePt t="36508" x="5430838" y="725488"/>
          <p14:tracePt t="36509" x="5446713" y="725488"/>
          <p14:tracePt t="36510" x="5462588" y="725488"/>
          <p14:tracePt t="36511" x="5486400" y="733425"/>
          <p14:tracePt t="36512" x="5502275" y="733425"/>
          <p14:tracePt t="36514" x="5541963" y="741363"/>
          <p14:tracePt t="36515" x="5565775" y="749300"/>
          <p14:tracePt t="36516" x="5589588" y="749300"/>
          <p14:tracePt t="36517" x="5613400" y="757238"/>
          <p14:tracePt t="36518" x="5629275" y="757238"/>
          <p14:tracePt t="36519" x="5653088" y="757238"/>
          <p14:tracePt t="36520" x="5668963" y="765175"/>
          <p14:tracePt t="36521" x="5692775" y="765175"/>
          <p14:tracePt t="36522" x="5708650" y="765175"/>
          <p14:tracePt t="36523" x="5724525" y="773113"/>
          <p14:tracePt t="36524" x="5749925" y="773113"/>
          <p14:tracePt t="36525" x="5765800" y="773113"/>
          <p14:tracePt t="36526" x="5789613" y="781050"/>
          <p14:tracePt t="36527" x="5805488" y="781050"/>
          <p14:tracePt t="36528" x="5829300" y="781050"/>
          <p14:tracePt t="36529" x="5845175" y="781050"/>
          <p14:tracePt t="36530" x="5868988" y="788988"/>
          <p14:tracePt t="36531" x="5892800" y="788988"/>
          <p14:tracePt t="36532" x="5908675" y="788988"/>
          <p14:tracePt t="36533" x="5924550" y="788988"/>
          <p14:tracePt t="36534" x="5948363" y="796925"/>
          <p14:tracePt t="36535" x="5964238" y="796925"/>
          <p14:tracePt t="36536" x="5988050" y="796925"/>
          <p14:tracePt t="36537" x="6003925" y="796925"/>
          <p14:tracePt t="36538" x="6019800" y="796925"/>
          <p14:tracePt t="36539" x="6043613" y="796925"/>
          <p14:tracePt t="36540" x="6059488" y="804863"/>
          <p14:tracePt t="36541" x="6075363" y="804863"/>
          <p14:tracePt t="36542" x="6091238" y="804863"/>
          <p14:tracePt t="36543" x="6108700" y="804863"/>
          <p14:tracePt t="36544" x="6124575" y="804863"/>
          <p14:tracePt t="36545" x="6140450" y="804863"/>
          <p14:tracePt t="36547" x="6164263" y="804863"/>
          <p14:tracePt t="36548" x="6180138" y="804863"/>
          <p14:tracePt t="36549" x="6188075" y="804863"/>
          <p14:tracePt t="36550" x="6203950" y="804863"/>
          <p14:tracePt t="36551" x="6219825" y="804863"/>
          <p14:tracePt t="36552" x="6227763" y="804863"/>
          <p14:tracePt t="36553" x="6243638" y="804863"/>
          <p14:tracePt t="36554" x="6251575" y="804863"/>
          <p14:tracePt t="36555" x="6259513" y="804863"/>
          <p14:tracePt t="36556" x="6267450" y="804863"/>
          <p14:tracePt t="36557" x="6275388" y="804863"/>
          <p14:tracePt t="36558" x="6283325" y="804863"/>
          <p14:tracePt t="36559" x="6291263" y="804863"/>
          <p14:tracePt t="36560" x="6299200" y="804863"/>
          <p14:tracePt t="36561" x="6307138" y="804863"/>
          <p14:tracePt t="36562" x="6315075" y="804863"/>
          <p14:tracePt t="36564" x="6323013" y="804863"/>
          <p14:tracePt t="36566" x="6330950" y="804863"/>
          <p14:tracePt t="36568" x="6338888" y="804863"/>
          <p14:tracePt t="36573" x="6346825" y="804863"/>
          <p14:tracePt t="36578" x="6354763" y="804863"/>
          <p14:tracePt t="36621" x="6362700" y="804863"/>
          <p14:tracePt t="36623" x="6362700" y="812800"/>
          <p14:tracePt t="36625" x="6370638" y="812800"/>
          <p14:tracePt t="36630" x="6378575" y="812800"/>
          <p14:tracePt t="36713" x="6370638" y="812800"/>
          <p14:tracePt t="36724" x="6362700" y="812800"/>
          <p14:tracePt t="36730" x="6354763" y="812800"/>
          <p14:tracePt t="36734" x="6346825" y="812800"/>
          <p14:tracePt t="36738" x="6338888" y="812800"/>
          <p14:tracePt t="36740" x="6338888" y="804863"/>
          <p14:tracePt t="36743" x="6330950" y="804863"/>
          <p14:tracePt t="36748" x="6323013" y="804863"/>
          <p14:tracePt t="36749" x="6315075" y="804863"/>
          <p14:tracePt t="36757" x="6307138" y="804863"/>
          <p14:tracePt t="36762" x="6299200" y="796925"/>
          <p14:tracePt t="36774" x="6291263" y="796925"/>
          <p14:tracePt t="36792" x="6283325" y="796925"/>
          <p14:tracePt t="36796" x="6283325" y="788988"/>
          <p14:tracePt t="36800" x="6275388" y="788988"/>
          <p14:tracePt t="36804" x="6267450" y="788988"/>
          <p14:tracePt t="36810" x="6259513" y="788988"/>
          <p14:tracePt t="36814" x="6251575" y="788988"/>
          <p14:tracePt t="36817" x="6243638" y="788988"/>
          <p14:tracePt t="36819" x="6235700" y="788988"/>
          <p14:tracePt t="36826" x="6227763" y="788988"/>
          <p14:tracePt t="36831" x="6219825" y="788988"/>
          <p14:tracePt t="36842" x="6211888" y="788988"/>
          <p14:tracePt t="37403" x="6219825" y="788988"/>
          <p14:tracePt t="37764" x="6219825" y="796925"/>
          <p14:tracePt t="37989" x="6227763" y="796925"/>
          <p14:tracePt t="37992" x="6235700" y="788988"/>
          <p14:tracePt t="37993" x="6243638" y="788988"/>
          <p14:tracePt t="37994" x="6251575" y="788988"/>
          <p14:tracePt t="37995" x="6251575" y="781050"/>
          <p14:tracePt t="37998" x="6275388" y="781050"/>
          <p14:tracePt t="37999" x="6283325" y="781050"/>
          <p14:tracePt t="38000" x="6291263" y="781050"/>
          <p14:tracePt t="38001" x="6299200" y="781050"/>
          <p14:tracePt t="38002" x="6307138" y="781050"/>
          <p14:tracePt t="38003" x="6315075" y="781050"/>
          <p14:tracePt t="38004" x="6323013" y="781050"/>
          <p14:tracePt t="38005" x="6330950" y="773113"/>
          <p14:tracePt t="38006" x="6338888" y="773113"/>
          <p14:tracePt t="38007" x="6346825" y="773113"/>
          <p14:tracePt t="38008" x="6354763" y="773113"/>
          <p14:tracePt t="38009" x="6362700" y="773113"/>
          <p14:tracePt t="38010" x="6386513" y="765175"/>
          <p14:tracePt t="38011" x="6394450" y="757238"/>
          <p14:tracePt t="38012" x="6402388" y="757238"/>
          <p14:tracePt t="38014" x="6426200" y="757238"/>
          <p14:tracePt t="38015" x="6434138" y="757238"/>
          <p14:tracePt t="38016" x="6451600" y="757238"/>
          <p14:tracePt t="38017" x="6459538" y="757238"/>
          <p14:tracePt t="38018" x="6475413" y="757238"/>
          <p14:tracePt t="38019" x="6491288" y="749300"/>
          <p14:tracePt t="38020" x="6499225" y="749300"/>
          <p14:tracePt t="38021" x="6507163" y="749300"/>
          <p14:tracePt t="38022" x="6515100" y="749300"/>
          <p14:tracePt t="38023" x="6530975" y="749300"/>
          <p14:tracePt t="38024" x="6538913" y="741363"/>
          <p14:tracePt t="38025" x="6554788" y="741363"/>
          <p14:tracePt t="38026" x="6570663" y="741363"/>
          <p14:tracePt t="38027" x="6578600" y="741363"/>
          <p14:tracePt t="38028" x="6594475" y="741363"/>
          <p14:tracePt t="38029" x="6602413" y="741363"/>
          <p14:tracePt t="38031" x="6642100" y="733425"/>
          <p14:tracePt t="38032" x="6650038" y="733425"/>
          <p14:tracePt t="38033" x="6665913" y="733425"/>
          <p14:tracePt t="38034" x="6681788" y="733425"/>
          <p14:tracePt t="38035" x="6697663" y="733425"/>
          <p14:tracePt t="38036" x="6713538" y="733425"/>
          <p14:tracePt t="38037" x="6729413" y="733425"/>
          <p14:tracePt t="38038" x="6745288" y="725488"/>
          <p14:tracePt t="38039" x="6761163" y="725488"/>
          <p14:tracePt t="38040" x="6777038" y="725488"/>
          <p14:tracePt t="38041" x="6794500" y="725488"/>
          <p14:tracePt t="38042" x="6818313" y="725488"/>
          <p14:tracePt t="38043" x="6826250" y="725488"/>
          <p14:tracePt t="38044" x="6842125" y="725488"/>
          <p14:tracePt t="38045" x="6865938" y="725488"/>
          <p14:tracePt t="38046" x="6881813" y="725488"/>
          <p14:tracePt t="38048" x="6905625" y="725488"/>
          <p14:tracePt t="38048" x="6921500" y="725488"/>
          <p14:tracePt t="38049" x="6937375" y="725488"/>
          <p14:tracePt t="38050" x="6953250" y="725488"/>
          <p14:tracePt t="38051" x="6977063" y="717550"/>
          <p14:tracePt t="38052" x="7000875" y="717550"/>
          <p14:tracePt t="38053" x="7016750" y="717550"/>
          <p14:tracePt t="38054" x="7032625" y="717550"/>
          <p14:tracePt t="38055" x="7056438" y="717550"/>
          <p14:tracePt t="38056" x="7072313" y="717550"/>
          <p14:tracePt t="38057" x="7096125" y="717550"/>
          <p14:tracePt t="38058" x="7112000" y="717550"/>
          <p14:tracePt t="38059" x="7135813" y="717550"/>
          <p14:tracePt t="38060" x="7153275" y="717550"/>
          <p14:tracePt t="38061" x="7177088" y="717550"/>
          <p14:tracePt t="38062" x="7192963" y="717550"/>
          <p14:tracePt t="38064" x="7232650" y="709613"/>
          <p14:tracePt t="38065" x="7248525" y="709613"/>
          <p14:tracePt t="38066" x="7272338" y="709613"/>
          <p14:tracePt t="38067" x="7296150" y="709613"/>
          <p14:tracePt t="38068" x="7312025" y="709613"/>
          <p14:tracePt t="38069" x="7327900" y="709613"/>
          <p14:tracePt t="38070" x="7351713" y="709613"/>
          <p14:tracePt t="38071" x="7367588" y="709613"/>
          <p14:tracePt t="38072" x="7383463" y="709613"/>
          <p14:tracePt t="38073" x="7407275" y="709613"/>
          <p14:tracePt t="38074" x="7423150" y="709613"/>
          <p14:tracePt t="38075" x="7439025" y="709613"/>
          <p14:tracePt t="38076" x="7462838" y="709613"/>
          <p14:tracePt t="38077" x="7478713" y="709613"/>
          <p14:tracePt t="38078" x="7504113" y="709613"/>
          <p14:tracePt t="38079" x="7519988" y="709613"/>
          <p14:tracePt t="38081" x="7559675" y="709613"/>
          <p14:tracePt t="38082" x="7575550" y="709613"/>
          <p14:tracePt t="38083" x="7599363" y="709613"/>
          <p14:tracePt t="38084" x="7615238" y="709613"/>
          <p14:tracePt t="38085" x="7639050" y="717550"/>
          <p14:tracePt t="38086" x="7654925" y="717550"/>
          <p14:tracePt t="38087" x="7678738" y="717550"/>
          <p14:tracePt t="38088" x="7702550" y="717550"/>
          <p14:tracePt t="38089" x="7718425" y="717550"/>
          <p14:tracePt t="38090" x="7734300" y="717550"/>
          <p14:tracePt t="38091" x="7758113" y="725488"/>
          <p14:tracePt t="38092" x="7781925" y="725488"/>
          <p14:tracePt t="38093" x="7805738" y="725488"/>
          <p14:tracePt t="38094" x="7821613" y="725488"/>
          <p14:tracePt t="38095" x="7839075" y="733425"/>
          <p14:tracePt t="38096" x="7862888" y="733425"/>
          <p14:tracePt t="38097" x="7878763" y="733425"/>
          <p14:tracePt t="38098" x="7902575" y="733425"/>
          <p14:tracePt t="38099" x="7918450" y="741363"/>
          <p14:tracePt t="38100" x="7942263" y="741363"/>
          <p14:tracePt t="38101" x="7966075" y="741363"/>
          <p14:tracePt t="38102" x="7981950" y="749300"/>
          <p14:tracePt t="38103" x="8005763" y="749300"/>
          <p14:tracePt t="38104" x="8029575" y="757238"/>
          <p14:tracePt t="38105" x="8053388" y="757238"/>
          <p14:tracePt t="38106" x="8077200" y="765175"/>
          <p14:tracePt t="38107" x="8093075" y="765175"/>
          <p14:tracePt t="38108" x="8116888" y="773113"/>
          <p14:tracePt t="38109" x="8140700" y="773113"/>
          <p14:tracePt t="38110" x="8164513" y="773113"/>
          <p14:tracePt t="38111" x="8180388" y="773113"/>
          <p14:tracePt t="38112" x="8205788" y="773113"/>
          <p14:tracePt t="38114" x="8253413" y="781050"/>
          <p14:tracePt t="38115" x="8277225" y="781050"/>
          <p14:tracePt t="38116" x="8301038" y="788988"/>
          <p14:tracePt t="38117" x="8324850" y="788988"/>
          <p14:tracePt t="38118" x="8348663" y="796925"/>
          <p14:tracePt t="38119" x="8364538" y="796925"/>
          <p14:tracePt t="38120" x="8388350" y="796925"/>
          <p14:tracePt t="38121" x="8412163" y="804863"/>
          <p14:tracePt t="38122" x="8435975" y="804863"/>
          <p14:tracePt t="38123" x="8459788" y="812800"/>
          <p14:tracePt t="38124" x="8475663" y="812800"/>
          <p14:tracePt t="38125" x="8507413" y="812800"/>
          <p14:tracePt t="38126" x="8531225" y="820738"/>
          <p14:tracePt t="38127" x="8548688" y="820738"/>
          <p14:tracePt t="38128" x="8572500" y="820738"/>
          <p14:tracePt t="38129" x="8596313" y="828675"/>
          <p14:tracePt t="38131" x="8636000" y="828675"/>
          <p14:tracePt t="38132" x="8659813" y="836613"/>
          <p14:tracePt t="38133" x="8683625" y="836613"/>
          <p14:tracePt t="38134" x="8699500" y="836613"/>
          <p14:tracePt t="38135" x="8723313" y="844550"/>
          <p14:tracePt t="38136" x="8747125" y="844550"/>
          <p14:tracePt t="38137" x="8763000" y="852488"/>
          <p14:tracePt t="38138" x="8786813" y="852488"/>
          <p14:tracePt t="38139" x="8802688" y="852488"/>
          <p14:tracePt t="38140" x="8826500" y="852488"/>
          <p14:tracePt t="38141" x="8842375" y="862013"/>
          <p14:tracePt t="38142" x="8866188" y="862013"/>
          <p14:tracePt t="38143" x="8891588" y="869950"/>
          <p14:tracePt t="38144" x="8907463" y="869950"/>
          <p14:tracePt t="38145" x="8923338" y="869950"/>
          <p14:tracePt t="38148" x="8963025" y="877888"/>
          <p14:tracePt t="38149" x="8978900" y="877888"/>
          <p14:tracePt t="38149" x="8994775" y="877888"/>
          <p14:tracePt t="38150" x="9010650" y="885825"/>
          <p14:tracePt t="38151" x="9034463" y="885825"/>
          <p14:tracePt t="38152" x="9050338" y="893763"/>
          <p14:tracePt t="38153" x="9066213" y="893763"/>
          <p14:tracePt t="38154" x="9074150" y="893763"/>
          <p14:tracePt t="38155" x="9090025" y="893763"/>
          <p14:tracePt t="38156" x="9105900" y="893763"/>
          <p14:tracePt t="38157" x="9121775" y="893763"/>
          <p14:tracePt t="38158" x="9137650" y="901700"/>
          <p14:tracePt t="38159" x="9145588" y="901700"/>
          <p14:tracePt t="38160" x="9161463" y="901700"/>
          <p14:tracePt t="38161" x="9169400" y="901700"/>
          <p14:tracePt t="38162" x="9177338" y="909638"/>
          <p14:tracePt t="38164" x="9201150" y="909638"/>
          <p14:tracePt t="38165" x="9209088" y="909638"/>
          <p14:tracePt t="38166" x="9217025" y="909638"/>
          <p14:tracePt t="38167" x="9224963" y="909638"/>
          <p14:tracePt t="38168" x="9234488" y="909638"/>
          <p14:tracePt t="38169" x="9242425" y="909638"/>
          <p14:tracePt t="38170" x="9250363" y="909638"/>
          <p14:tracePt t="38171" x="9258300" y="909638"/>
          <p14:tracePt t="38172" x="9266238" y="909638"/>
          <p14:tracePt t="38173" x="9274175" y="909638"/>
          <p14:tracePt t="38175" x="9282113" y="909638"/>
          <p14:tracePt t="38176" x="9282113" y="917575"/>
          <p14:tracePt t="38179" x="9290050" y="917575"/>
          <p14:tracePt t="38227" x="9282113" y="917575"/>
          <p14:tracePt t="38232" x="9274175" y="917575"/>
          <p14:tracePt t="38237" x="9266238" y="917575"/>
          <p14:tracePt t="38238" x="9266238" y="909638"/>
          <p14:tracePt t="38240" x="9258300" y="909638"/>
          <p14:tracePt t="38242" x="9250363" y="909638"/>
          <p14:tracePt t="38244" x="9242425" y="909638"/>
          <p14:tracePt t="38247" x="9224963" y="909638"/>
          <p14:tracePt t="38249" x="9217025" y="909638"/>
          <p14:tracePt t="38251" x="9209088" y="909638"/>
          <p14:tracePt t="38252" x="9201150" y="909638"/>
          <p14:tracePt t="38253" x="9193213" y="909638"/>
          <p14:tracePt t="38256" x="9185275" y="909638"/>
          <p14:tracePt t="38257" x="9177338" y="909638"/>
          <p14:tracePt t="38258" x="9169400" y="909638"/>
          <p14:tracePt t="38259" x="9161463" y="909638"/>
          <p14:tracePt t="38260" x="9153525" y="909638"/>
          <p14:tracePt t="38261" x="9145588" y="909638"/>
          <p14:tracePt t="38262" x="9137650" y="909638"/>
          <p14:tracePt t="38264" x="9121775" y="909638"/>
          <p14:tracePt t="38265" x="9113838" y="909638"/>
          <p14:tracePt t="38266" x="9105900" y="909638"/>
          <p14:tracePt t="38267" x="9097963" y="909638"/>
          <p14:tracePt t="38268" x="9090025" y="909638"/>
          <p14:tracePt t="38269" x="9082088" y="909638"/>
          <p14:tracePt t="38270" x="9074150" y="909638"/>
          <p14:tracePt t="38271" x="9058275" y="909638"/>
          <p14:tracePt t="38272" x="9050338" y="917575"/>
          <p14:tracePt t="38273" x="9042400" y="917575"/>
          <p14:tracePt t="38274" x="9026525" y="917575"/>
          <p14:tracePt t="38275" x="9018588" y="917575"/>
          <p14:tracePt t="38276" x="9002713" y="917575"/>
          <p14:tracePt t="38277" x="8986838" y="917575"/>
          <p14:tracePt t="38278" x="8978900" y="917575"/>
          <p14:tracePt t="38279" x="8963025" y="917575"/>
          <p14:tracePt t="38281" x="8939213" y="917575"/>
          <p14:tracePt t="38282" x="8923338" y="917575"/>
          <p14:tracePt t="38283" x="8907463" y="917575"/>
          <p14:tracePt t="38284" x="8891588" y="917575"/>
          <p14:tracePt t="38285" x="8874125" y="925513"/>
          <p14:tracePt t="38286" x="8858250" y="925513"/>
          <p14:tracePt t="38287" x="8842375" y="925513"/>
          <p14:tracePt t="38288" x="8826500" y="925513"/>
          <p14:tracePt t="38289" x="8810625" y="925513"/>
          <p14:tracePt t="38290" x="8786813" y="925513"/>
          <p14:tracePt t="38291" x="8770938" y="925513"/>
          <p14:tracePt t="38292" x="8747125" y="925513"/>
          <p14:tracePt t="38293" x="8731250" y="925513"/>
          <p14:tracePt t="38294" x="8715375" y="925513"/>
          <p14:tracePt t="38295" x="8691563" y="925513"/>
          <p14:tracePt t="38296" x="8675688" y="925513"/>
          <p14:tracePt t="38297" x="8651875" y="925513"/>
          <p14:tracePt t="38298" x="8628063" y="925513"/>
          <p14:tracePt t="38299" x="8604250" y="925513"/>
          <p14:tracePt t="38300" x="8580438" y="925513"/>
          <p14:tracePt t="38301" x="8564563" y="925513"/>
          <p14:tracePt t="38302" x="8540750" y="925513"/>
          <p14:tracePt t="38303" x="8515350" y="925513"/>
          <p14:tracePt t="38304" x="8483600" y="925513"/>
          <p14:tracePt t="38305" x="8467725" y="925513"/>
          <p14:tracePt t="38306" x="8435975" y="925513"/>
          <p14:tracePt t="38307" x="8412163" y="925513"/>
          <p14:tracePt t="38308" x="8388350" y="925513"/>
          <p14:tracePt t="38309" x="8364538" y="925513"/>
          <p14:tracePt t="38310" x="8340725" y="925513"/>
          <p14:tracePt t="38311" x="8316913" y="925513"/>
          <p14:tracePt t="38312" x="8285163" y="925513"/>
          <p14:tracePt t="38314" x="8229600" y="925513"/>
          <p14:tracePt t="38315" x="8197850" y="925513"/>
          <p14:tracePt t="38316" x="8172450" y="925513"/>
          <p14:tracePt t="38317" x="8140700" y="925513"/>
          <p14:tracePt t="38318" x="8116888" y="925513"/>
          <p14:tracePt t="38319" x="8085138" y="925513"/>
          <p14:tracePt t="38320" x="8053388" y="925513"/>
          <p14:tracePt t="38321" x="8029575" y="925513"/>
          <p14:tracePt t="38322" x="8005763" y="925513"/>
          <p14:tracePt t="38323" x="7974013" y="925513"/>
          <p14:tracePt t="38324" x="7942263" y="925513"/>
          <p14:tracePt t="38325" x="7910513" y="925513"/>
          <p14:tracePt t="38326" x="7878763" y="925513"/>
          <p14:tracePt t="38327" x="7847013" y="925513"/>
          <p14:tracePt t="38328" x="7821613" y="933450"/>
          <p14:tracePt t="38329" x="7789863" y="933450"/>
          <p14:tracePt t="38331" x="7718425" y="933450"/>
          <p14:tracePt t="38332" x="7694613" y="933450"/>
          <p14:tracePt t="38333" x="7662863" y="933450"/>
          <p14:tracePt t="38334" x="7631113" y="933450"/>
          <p14:tracePt t="38335" x="7599363" y="933450"/>
          <p14:tracePt t="38336" x="7567613" y="933450"/>
          <p14:tracePt t="38337" x="7535863" y="933450"/>
          <p14:tracePt t="38338" x="7504113" y="941388"/>
          <p14:tracePt t="38339" x="7470775" y="941388"/>
          <p14:tracePt t="38340" x="7439025" y="941388"/>
          <p14:tracePt t="38341" x="7407275" y="941388"/>
          <p14:tracePt t="38342" x="7375525" y="941388"/>
          <p14:tracePt t="38343" x="7343775" y="941388"/>
          <p14:tracePt t="38344" x="7312025" y="941388"/>
          <p14:tracePt t="38345" x="7280275" y="941388"/>
          <p14:tracePt t="38347" x="7216775" y="941388"/>
          <p14:tracePt t="38348" x="7192963" y="941388"/>
          <p14:tracePt t="38349" x="7161213" y="941388"/>
          <p14:tracePt t="38350" x="7127875" y="941388"/>
          <p14:tracePt t="38351" x="7096125" y="941388"/>
          <p14:tracePt t="38352" x="7072313" y="941388"/>
          <p14:tracePt t="38353" x="7040563" y="941388"/>
          <p14:tracePt t="38354" x="7016750" y="941388"/>
          <p14:tracePt t="38355" x="6985000" y="941388"/>
          <p14:tracePt t="38356" x="6961188" y="941388"/>
          <p14:tracePt t="38357" x="6929438" y="941388"/>
          <p14:tracePt t="38358" x="6905625" y="941388"/>
          <p14:tracePt t="38359" x="6873875" y="941388"/>
          <p14:tracePt t="38360" x="6842125" y="941388"/>
          <p14:tracePt t="38361" x="6818313" y="941388"/>
          <p14:tracePt t="38362" x="6784975" y="941388"/>
          <p14:tracePt t="38364" x="6737350" y="941388"/>
          <p14:tracePt t="38365" x="6705600" y="941388"/>
          <p14:tracePt t="38366" x="6681788" y="941388"/>
          <p14:tracePt t="38367" x="6650038" y="949325"/>
          <p14:tracePt t="38368" x="6626225" y="949325"/>
          <p14:tracePt t="38369" x="6602413" y="949325"/>
          <p14:tracePt t="38370" x="6578600" y="949325"/>
          <p14:tracePt t="38371" x="6554788" y="949325"/>
          <p14:tracePt t="38372" x="6530975" y="949325"/>
          <p14:tracePt t="38373" x="6507163" y="949325"/>
          <p14:tracePt t="38374" x="6483350" y="949325"/>
          <p14:tracePt t="38375" x="6451600" y="949325"/>
          <p14:tracePt t="38376" x="6434138" y="949325"/>
          <p14:tracePt t="38377" x="6410325" y="957263"/>
          <p14:tracePt t="38378" x="6386513" y="957263"/>
          <p14:tracePt t="38379" x="6362700" y="957263"/>
          <p14:tracePt t="38381" x="6315075" y="957263"/>
          <p14:tracePt t="38382" x="6291263" y="957263"/>
          <p14:tracePt t="38383" x="6267450" y="957263"/>
          <p14:tracePt t="38384" x="6243638" y="957263"/>
          <p14:tracePt t="38385" x="6219825" y="957263"/>
          <p14:tracePt t="38386" x="6203950" y="957263"/>
          <p14:tracePt t="38387" x="6180138" y="957263"/>
          <p14:tracePt t="38388" x="6156325" y="957263"/>
          <p14:tracePt t="38389" x="6140450" y="957263"/>
          <p14:tracePt t="38390" x="6116638" y="957263"/>
          <p14:tracePt t="38391" x="6091238" y="957263"/>
          <p14:tracePt t="38392" x="6075363" y="957263"/>
          <p14:tracePt t="38393" x="6059488" y="957263"/>
          <p14:tracePt t="38394" x="6035675" y="957263"/>
          <p14:tracePt t="38395" x="6019800" y="957263"/>
          <p14:tracePt t="38398" x="5980113" y="957263"/>
          <p14:tracePt t="38398" x="5964238" y="957263"/>
          <p14:tracePt t="38399" x="5940425" y="957263"/>
          <p14:tracePt t="38400" x="5924550" y="957263"/>
          <p14:tracePt t="38401" x="5908675" y="957263"/>
          <p14:tracePt t="38402" x="5892800" y="957263"/>
          <p14:tracePt t="38403" x="5868988" y="957263"/>
          <p14:tracePt t="38404" x="5861050" y="957263"/>
          <p14:tracePt t="38405" x="5845175" y="957263"/>
          <p14:tracePt t="38406" x="5829300" y="957263"/>
          <p14:tracePt t="38407" x="5813425" y="957263"/>
          <p14:tracePt t="38408" x="5797550" y="957263"/>
          <p14:tracePt t="38409" x="5781675" y="957263"/>
          <p14:tracePt t="38410" x="5765800" y="949325"/>
          <p14:tracePt t="38411" x="5749925" y="949325"/>
          <p14:tracePt t="38412" x="5732463" y="949325"/>
          <p14:tracePt t="38414" x="5708650" y="949325"/>
          <p14:tracePt t="38415" x="5692775" y="949325"/>
          <p14:tracePt t="38416" x="5684838" y="949325"/>
          <p14:tracePt t="38417" x="5668963" y="949325"/>
          <p14:tracePt t="38418" x="5653088" y="949325"/>
          <p14:tracePt t="38419" x="5645150" y="949325"/>
          <p14:tracePt t="38420" x="5629275" y="949325"/>
          <p14:tracePt t="38421" x="5621338" y="949325"/>
          <p14:tracePt t="38422" x="5605463" y="949325"/>
          <p14:tracePt t="38423" x="5597525" y="949325"/>
          <p14:tracePt t="38424" x="5581650" y="949325"/>
          <p14:tracePt t="38425" x="5573713" y="949325"/>
          <p14:tracePt t="38426" x="5557838" y="949325"/>
          <p14:tracePt t="38427" x="5549900" y="949325"/>
          <p14:tracePt t="38428" x="5541963" y="949325"/>
          <p14:tracePt t="38429" x="5534025" y="949325"/>
          <p14:tracePt t="38431" x="5518150" y="949325"/>
          <p14:tracePt t="38432" x="5510213" y="949325"/>
          <p14:tracePt t="38433" x="5502275" y="949325"/>
          <p14:tracePt t="38434" x="5494338" y="949325"/>
          <p14:tracePt t="38435" x="5486400" y="949325"/>
          <p14:tracePt t="38436" x="5478463" y="949325"/>
          <p14:tracePt t="38437" x="5470525" y="949325"/>
          <p14:tracePt t="38438" x="5462588" y="949325"/>
          <p14:tracePt t="38439" x="5454650" y="949325"/>
          <p14:tracePt t="38440" x="5446713" y="949325"/>
          <p14:tracePt t="38441" x="5438775" y="949325"/>
          <p14:tracePt t="38443" x="5430838" y="949325"/>
          <p14:tracePt t="38445" x="5422900" y="949325"/>
          <p14:tracePt t="38448" x="5414963" y="949325"/>
          <p14:tracePt t="38450" x="5407025" y="949325"/>
          <p14:tracePt t="38457" x="5397500" y="949325"/>
          <p14:tracePt t="38464" x="5397500" y="957263"/>
          <p14:tracePt t="38465" x="5389563" y="957263"/>
          <p14:tracePt t="38476" x="5381625" y="957263"/>
          <p14:tracePt t="38489" x="5373688" y="957263"/>
          <p14:tracePt t="40072" x="5373688" y="965200"/>
          <p14:tracePt t="40087" x="5373688" y="973138"/>
          <p14:tracePt t="40095" x="5373688" y="981075"/>
          <p14:tracePt t="40103" x="5373688" y="989013"/>
          <p14:tracePt t="40125" x="5373688" y="996950"/>
          <p14:tracePt t="40133" x="5373688" y="1004888"/>
          <p14:tracePt t="40142" x="5373688" y="1012825"/>
          <p14:tracePt t="40144" x="5365750" y="1012825"/>
          <p14:tracePt t="40148" x="5365750" y="1020763"/>
          <p14:tracePt t="40155" x="5365750" y="1028700"/>
          <p14:tracePt t="40159" x="5365750" y="1036638"/>
          <p14:tracePt t="40172" x="5365750" y="1044575"/>
          <p14:tracePt t="40213" x="5365750" y="1052513"/>
          <p14:tracePt t="40216" x="5357813" y="1052513"/>
          <p14:tracePt t="40219" x="5357813" y="1060450"/>
          <p14:tracePt t="40224" x="5357813" y="1068388"/>
          <p14:tracePt t="40229" x="5357813" y="1076325"/>
          <p14:tracePt t="40232" x="5357813" y="1084263"/>
          <p14:tracePt t="40235" x="5357813" y="1092200"/>
          <p14:tracePt t="40241" x="5357813" y="1100138"/>
          <p14:tracePt t="40242" x="5357813" y="1108075"/>
          <p14:tracePt t="40244" x="5357813" y="1116013"/>
          <p14:tracePt t="40246" x="5357813" y="1123950"/>
          <p14:tracePt t="40250" x="5357813" y="1131888"/>
          <p14:tracePt t="40251" x="5357813" y="1139825"/>
          <p14:tracePt t="40253" x="5357813" y="1147763"/>
          <p14:tracePt t="40255" x="5357813" y="1155700"/>
          <p14:tracePt t="40257" x="5357813" y="1163638"/>
          <p14:tracePt t="40259" x="5357813" y="1171575"/>
          <p14:tracePt t="40260" x="5357813" y="1179513"/>
          <p14:tracePt t="40261" x="5357813" y="1187450"/>
          <p14:tracePt t="40263" x="5357813" y="1195388"/>
          <p14:tracePt t="40264" x="5349875" y="1195388"/>
          <p14:tracePt t="40265" x="5349875" y="1204913"/>
          <p14:tracePt t="40267" x="5349875" y="1212850"/>
          <p14:tracePt t="40269" x="5349875" y="1220788"/>
          <p14:tracePt t="40270" x="5349875" y="1228725"/>
          <p14:tracePt t="40271" x="5349875" y="1236663"/>
          <p14:tracePt t="40273" x="5349875" y="1244600"/>
          <p14:tracePt t="40275" x="5341938" y="1252538"/>
          <p14:tracePt t="40277" x="5341938" y="1260475"/>
          <p14:tracePt t="40278" x="5341938" y="1268413"/>
          <p14:tracePt t="40281" x="5341938" y="1276350"/>
          <p14:tracePt t="40282" x="5341938" y="1284288"/>
          <p14:tracePt t="40284" x="5341938" y="1292225"/>
          <p14:tracePt t="40286" x="5341938" y="1300163"/>
          <p14:tracePt t="40288" x="5341938" y="1308100"/>
          <p14:tracePt t="40291" x="5341938" y="1316038"/>
          <p14:tracePt t="40293" x="5341938" y="1323975"/>
          <p14:tracePt t="40295" x="5341938" y="1331913"/>
          <p14:tracePt t="40298" x="5341938" y="1339850"/>
          <p14:tracePt t="40299" x="5349875" y="1339850"/>
          <p14:tracePt t="40300" x="5349875" y="1347788"/>
          <p14:tracePt t="40301" x="5349875" y="1355725"/>
          <p14:tracePt t="40304" x="5349875" y="1363663"/>
          <p14:tracePt t="40305" x="5349875" y="1371600"/>
          <p14:tracePt t="40306" x="5357813" y="1371600"/>
          <p14:tracePt t="40307" x="5357813" y="1379538"/>
          <p14:tracePt t="40310" x="5365750" y="1387475"/>
          <p14:tracePt t="40312" x="5365750" y="1395413"/>
          <p14:tracePt t="40314" x="5365750" y="1403350"/>
          <p14:tracePt t="40316" x="5365750" y="1411288"/>
          <p14:tracePt t="40317" x="5373688" y="1411288"/>
          <p14:tracePt t="40318" x="5373688" y="1419225"/>
          <p14:tracePt t="40319" x="5373688" y="1427163"/>
          <p14:tracePt t="40321" x="5381625" y="1427163"/>
          <p14:tracePt t="40322" x="5381625" y="1435100"/>
          <p14:tracePt t="40324" x="5381625" y="1443038"/>
          <p14:tracePt t="40325" x="5389563" y="1443038"/>
          <p14:tracePt t="40326" x="5389563" y="1450975"/>
          <p14:tracePt t="40327" x="5389563" y="1458913"/>
          <p14:tracePt t="40329" x="5397500" y="1458913"/>
          <p14:tracePt t="40331" x="5397500" y="1466850"/>
          <p14:tracePt t="40332" x="5397500" y="1474788"/>
          <p14:tracePt t="40333" x="5397500" y="1482725"/>
          <p14:tracePt t="40334" x="5407025" y="1482725"/>
          <p14:tracePt t="40335" x="5407025" y="1490663"/>
          <p14:tracePt t="40338" x="5407025" y="1498600"/>
          <p14:tracePt t="40339" x="5414963" y="1498600"/>
          <p14:tracePt t="40340" x="5414963" y="1506538"/>
          <p14:tracePt t="40342" x="5414963" y="1514475"/>
          <p14:tracePt t="40344" x="5422900" y="1514475"/>
          <p14:tracePt t="40345" x="5422900" y="1522413"/>
          <p14:tracePt t="40348" x="5422900" y="1530350"/>
          <p14:tracePt t="40349" x="5422900" y="1538288"/>
          <p14:tracePt t="40350" x="5422900" y="1547813"/>
          <p14:tracePt t="40351" x="5430838" y="1547813"/>
          <p14:tracePt t="40356" x="5438775" y="1555750"/>
          <p14:tracePt t="40357" x="5438775" y="1563688"/>
          <p14:tracePt t="40359" x="5438775" y="1571625"/>
          <p14:tracePt t="40361" x="5446713" y="1571625"/>
          <p14:tracePt t="40362" x="5446713" y="1579563"/>
          <p14:tracePt t="40365" x="5446713" y="1587500"/>
          <p14:tracePt t="40366" x="5454650" y="1587500"/>
          <p14:tracePt t="40368" x="5454650" y="1595438"/>
          <p14:tracePt t="40369" x="5462588" y="1595438"/>
          <p14:tracePt t="40370" x="5462588" y="1603375"/>
          <p14:tracePt t="40371" x="5462588" y="1611313"/>
          <p14:tracePt t="40372" x="5470525" y="1611313"/>
          <p14:tracePt t="40374" x="5478463" y="1611313"/>
          <p14:tracePt t="40375" x="5478463" y="1619250"/>
          <p14:tracePt t="40376" x="5486400" y="1619250"/>
          <p14:tracePt t="40377" x="5486400" y="1627188"/>
          <p14:tracePt t="40378" x="5494338" y="1627188"/>
          <p14:tracePt t="40379" x="5502275" y="1627188"/>
          <p14:tracePt t="40381" x="5510213" y="1635125"/>
          <p14:tracePt t="40382" x="5510213" y="1643063"/>
          <p14:tracePt t="40383" x="5518150" y="1643063"/>
          <p14:tracePt t="40384" x="5526088" y="1643063"/>
          <p14:tracePt t="40385" x="5526088" y="1651000"/>
          <p14:tracePt t="40386" x="5534025" y="1651000"/>
          <p14:tracePt t="40387" x="5534025" y="1658938"/>
          <p14:tracePt t="40388" x="5541963" y="1658938"/>
          <p14:tracePt t="40389" x="5549900" y="1666875"/>
          <p14:tracePt t="40390" x="5557838" y="1666875"/>
          <p14:tracePt t="40391" x="5565775" y="1666875"/>
          <p14:tracePt t="40392" x="5573713" y="1674813"/>
          <p14:tracePt t="40393" x="5581650" y="1674813"/>
          <p14:tracePt t="40394" x="5589588" y="1682750"/>
          <p14:tracePt t="40395" x="5597525" y="1690688"/>
          <p14:tracePt t="40396" x="5605463" y="1690688"/>
          <p14:tracePt t="40398" x="5613400" y="1698625"/>
          <p14:tracePt t="40398" x="5621338" y="1698625"/>
          <p14:tracePt t="40399" x="5629275" y="1706563"/>
          <p14:tracePt t="40400" x="5645150" y="1706563"/>
          <p14:tracePt t="40401" x="5653088" y="1714500"/>
          <p14:tracePt t="40402" x="5668963" y="1722438"/>
          <p14:tracePt t="40403" x="5676900" y="1722438"/>
          <p14:tracePt t="40404" x="5692775" y="1730375"/>
          <p14:tracePt t="40405" x="5700713" y="1730375"/>
          <p14:tracePt t="40406" x="5708650" y="1730375"/>
          <p14:tracePt t="40407" x="5724525" y="1738313"/>
          <p14:tracePt t="40408" x="5732463" y="1738313"/>
          <p14:tracePt t="40409" x="5749925" y="1746250"/>
          <p14:tracePt t="40410" x="5765800" y="1754188"/>
          <p14:tracePt t="40411" x="5781675" y="1754188"/>
          <p14:tracePt t="40412" x="5797550" y="1762125"/>
          <p14:tracePt t="40414" x="5821363" y="1762125"/>
          <p14:tracePt t="40415" x="5837238" y="1770063"/>
          <p14:tracePt t="40416" x="5853113" y="1778000"/>
          <p14:tracePt t="40417" x="5868988" y="1785938"/>
          <p14:tracePt t="40418" x="5884863" y="1785938"/>
          <p14:tracePt t="40419" x="5900738" y="1785938"/>
          <p14:tracePt t="40420" x="5916613" y="1793875"/>
          <p14:tracePt t="40421" x="5940425" y="1801813"/>
          <p14:tracePt t="40422" x="5956300" y="1801813"/>
          <p14:tracePt t="40423" x="5972175" y="1801813"/>
          <p14:tracePt t="40424" x="5995988" y="1809750"/>
          <p14:tracePt t="40425" x="6011863" y="1809750"/>
          <p14:tracePt t="40426" x="6035675" y="1817688"/>
          <p14:tracePt t="40427" x="6051550" y="1817688"/>
          <p14:tracePt t="40428" x="6067425" y="1825625"/>
          <p14:tracePt t="40429" x="6091238" y="1825625"/>
          <p14:tracePt t="40431" x="6140450" y="1841500"/>
          <p14:tracePt t="40432" x="6156325" y="1841500"/>
          <p14:tracePt t="40433" x="6180138" y="1849438"/>
          <p14:tracePt t="40434" x="6203950" y="1857375"/>
          <p14:tracePt t="40435" x="6227763" y="1857375"/>
          <p14:tracePt t="40436" x="6251575" y="1865313"/>
          <p14:tracePt t="40437" x="6283325" y="1865313"/>
          <p14:tracePt t="40438" x="6299200" y="1873250"/>
          <p14:tracePt t="40439" x="6330950" y="1873250"/>
          <p14:tracePt t="40440" x="6346825" y="1881188"/>
          <p14:tracePt t="40441" x="6370638" y="1890713"/>
          <p14:tracePt t="40442" x="6402388" y="1898650"/>
          <p14:tracePt t="40443" x="6426200" y="1898650"/>
          <p14:tracePt t="40444" x="6451600" y="1898650"/>
          <p14:tracePt t="40445" x="6483350" y="1906588"/>
          <p14:tracePt t="40446" x="6507163" y="1906588"/>
          <p14:tracePt t="40448" x="6538913" y="1914525"/>
          <p14:tracePt t="40448" x="6570663" y="1922463"/>
          <p14:tracePt t="40449" x="6602413" y="1922463"/>
          <p14:tracePt t="40450" x="6634163" y="1922463"/>
          <p14:tracePt t="40451" x="6657975" y="1930400"/>
          <p14:tracePt t="40452" x="6697663" y="1930400"/>
          <p14:tracePt t="40453" x="6721475" y="1938338"/>
          <p14:tracePt t="40454" x="6753225" y="1938338"/>
          <p14:tracePt t="40455" x="6784975" y="1946275"/>
          <p14:tracePt t="40456" x="6826250" y="1954213"/>
          <p14:tracePt t="40457" x="6858000" y="1954213"/>
          <p14:tracePt t="40458" x="6889750" y="1962150"/>
          <p14:tracePt t="40459" x="6921500" y="1962150"/>
          <p14:tracePt t="40460" x="6953250" y="1970088"/>
          <p14:tracePt t="40461" x="6985000" y="1970088"/>
          <p14:tracePt t="40462" x="7016750" y="1970088"/>
          <p14:tracePt t="40465" x="7088188" y="1985963"/>
          <p14:tracePt t="40465" x="7119938" y="1985963"/>
          <p14:tracePt t="40466" x="7153275" y="1985963"/>
          <p14:tracePt t="40467" x="7185025" y="1993900"/>
          <p14:tracePt t="40468" x="7216775" y="1993900"/>
          <p14:tracePt t="40469" x="7248525" y="2001838"/>
          <p14:tracePt t="40470" x="7288213" y="2001838"/>
          <p14:tracePt t="40471" x="7319963" y="2001838"/>
          <p14:tracePt t="40472" x="7359650" y="2009775"/>
          <p14:tracePt t="40473" x="7383463" y="2009775"/>
          <p14:tracePt t="40474" x="7423150" y="2009775"/>
          <p14:tracePt t="40475" x="7454900" y="2017713"/>
          <p14:tracePt t="40476" x="7496175" y="2017713"/>
          <p14:tracePt t="40477" x="7527925" y="2017713"/>
          <p14:tracePt t="40478" x="7559675" y="2017713"/>
          <p14:tracePt t="40479" x="7599363" y="2017713"/>
          <p14:tracePt t="40481" x="7662863" y="2017713"/>
          <p14:tracePt t="40482" x="7694613" y="2017713"/>
          <p14:tracePt t="40483" x="7726363" y="2017713"/>
          <p14:tracePt t="40484" x="7758113" y="2025650"/>
          <p14:tracePt t="40485" x="7789863" y="2025650"/>
          <p14:tracePt t="40486" x="7821613" y="2025650"/>
          <p14:tracePt t="40487" x="7854950" y="2025650"/>
          <p14:tracePt t="40488" x="7886700" y="2025650"/>
          <p14:tracePt t="40489" x="7918450" y="2025650"/>
          <p14:tracePt t="40490" x="7958138" y="2025650"/>
          <p14:tracePt t="40491" x="7981950" y="2025650"/>
          <p14:tracePt t="40492" x="8013700" y="2025650"/>
          <p14:tracePt t="40493" x="8045450" y="2025650"/>
          <p14:tracePt t="40494" x="8077200" y="2025650"/>
          <p14:tracePt t="40495" x="8108950" y="2025650"/>
          <p14:tracePt t="40496" x="8140700" y="2025650"/>
          <p14:tracePt t="40498" x="8164513" y="2025650"/>
          <p14:tracePt t="40498" x="8197850" y="2025650"/>
          <p14:tracePt t="40499" x="8229600" y="2025650"/>
          <p14:tracePt t="40500" x="8253413" y="2025650"/>
          <p14:tracePt t="40501" x="8285163" y="2025650"/>
          <p14:tracePt t="40502" x="8308975" y="2025650"/>
          <p14:tracePt t="40503" x="8340725" y="2017713"/>
          <p14:tracePt t="40504" x="8372475" y="2017713"/>
          <p14:tracePt t="40505" x="8396288" y="2017713"/>
          <p14:tracePt t="40506" x="8420100" y="2017713"/>
          <p14:tracePt t="40507" x="8451850" y="2017713"/>
          <p14:tracePt t="40508" x="8475663" y="2017713"/>
          <p14:tracePt t="40509" x="8507413" y="2017713"/>
          <p14:tracePt t="40510" x="8531225" y="2017713"/>
          <p14:tracePt t="40511" x="8564563" y="2017713"/>
          <p14:tracePt t="40512" x="8588375" y="2017713"/>
          <p14:tracePt t="40514" x="8636000" y="2017713"/>
          <p14:tracePt t="40515" x="8659813" y="2009775"/>
          <p14:tracePt t="40516" x="8683625" y="2009775"/>
          <p14:tracePt t="40517" x="8707438" y="2009775"/>
          <p14:tracePt t="40518" x="8731250" y="2009775"/>
          <p14:tracePt t="40519" x="8747125" y="2009775"/>
          <p14:tracePt t="40520" x="8770938" y="2009775"/>
          <p14:tracePt t="40521" x="8794750" y="2009775"/>
          <p14:tracePt t="40522" x="8810625" y="2009775"/>
          <p14:tracePt t="40523" x="8834438" y="2009775"/>
          <p14:tracePt t="40524" x="8850313" y="2009775"/>
          <p14:tracePt t="40525" x="8874125" y="2009775"/>
          <p14:tracePt t="40526" x="8891588" y="2009775"/>
          <p14:tracePt t="40527" x="8907463" y="2009775"/>
          <p14:tracePt t="40528" x="8923338" y="2009775"/>
          <p14:tracePt t="40529" x="8939213" y="2009775"/>
          <p14:tracePt t="40531" x="8970963" y="2009775"/>
          <p14:tracePt t="40532" x="8978900" y="2009775"/>
          <p14:tracePt t="40533" x="8994775" y="2009775"/>
          <p14:tracePt t="40534" x="9010650" y="2009775"/>
          <p14:tracePt t="40535" x="9018588" y="2009775"/>
          <p14:tracePt t="40536" x="9034463" y="2009775"/>
          <p14:tracePt t="40537" x="9042400" y="2009775"/>
          <p14:tracePt t="40538" x="9050338" y="2009775"/>
          <p14:tracePt t="40539" x="9058275" y="2009775"/>
          <p14:tracePt t="40540" x="9066213" y="2009775"/>
          <p14:tracePt t="40541" x="9074150" y="2009775"/>
          <p14:tracePt t="40543" x="9082088" y="2009775"/>
          <p14:tracePt t="40573" x="9074150" y="2009775"/>
          <p14:tracePt t="40575" x="9066213" y="2009775"/>
          <p14:tracePt t="40577" x="9058275" y="2009775"/>
          <p14:tracePt t="40578" x="9050338" y="2009775"/>
          <p14:tracePt t="40581" x="9034463" y="2009775"/>
          <p14:tracePt t="40582" x="9026525" y="2009775"/>
          <p14:tracePt t="40583" x="9018588" y="2009775"/>
          <p14:tracePt t="40584" x="9010650" y="2009775"/>
          <p14:tracePt t="40585" x="9002713" y="2009775"/>
          <p14:tracePt t="40586" x="8994775" y="2009775"/>
          <p14:tracePt t="40587" x="8986838" y="2009775"/>
          <p14:tracePt t="40588" x="8970963" y="2009775"/>
          <p14:tracePt t="40589" x="8963025" y="2009775"/>
          <p14:tracePt t="40590" x="8947150" y="2009775"/>
          <p14:tracePt t="40591" x="8931275" y="2017713"/>
          <p14:tracePt t="40592" x="8923338" y="2017713"/>
          <p14:tracePt t="40593" x="8907463" y="2017713"/>
          <p14:tracePt t="40594" x="8891588" y="2017713"/>
          <p14:tracePt t="40595" x="8874125" y="2017713"/>
          <p14:tracePt t="40596" x="8850313" y="2025650"/>
          <p14:tracePt t="40598" x="8834438" y="2025650"/>
          <p14:tracePt t="40598" x="8818563" y="2025650"/>
          <p14:tracePt t="40599" x="8794750" y="2025650"/>
          <p14:tracePt t="40600" x="8778875" y="2025650"/>
          <p14:tracePt t="40601" x="8763000" y="2025650"/>
          <p14:tracePt t="40602" x="8739188" y="2025650"/>
          <p14:tracePt t="40603" x="8715375" y="2025650"/>
          <p14:tracePt t="40604" x="8699500" y="2025650"/>
          <p14:tracePt t="40605" x="8675688" y="2025650"/>
          <p14:tracePt t="40606" x="8651875" y="2025650"/>
          <p14:tracePt t="40607" x="8628063" y="2025650"/>
          <p14:tracePt t="40608" x="8604250" y="2025650"/>
          <p14:tracePt t="40609" x="8580438" y="2025650"/>
          <p14:tracePt t="40610" x="8556625" y="2025650"/>
          <p14:tracePt t="40611" x="8523288" y="2025650"/>
          <p14:tracePt t="40612" x="8499475" y="2025650"/>
          <p14:tracePt t="40614" x="8443913" y="2025650"/>
          <p14:tracePt t="40615" x="8420100" y="2025650"/>
          <p14:tracePt t="40616" x="8388350" y="2025650"/>
          <p14:tracePt t="40617" x="8364538" y="2025650"/>
          <p14:tracePt t="40618" x="8332788" y="2025650"/>
          <p14:tracePt t="40619" x="8301038" y="2017713"/>
          <p14:tracePt t="40620" x="8269288" y="2017713"/>
          <p14:tracePt t="40621" x="8245475" y="2009775"/>
          <p14:tracePt t="40622" x="8205788" y="2009775"/>
          <p14:tracePt t="40623" x="8172450" y="2001838"/>
          <p14:tracePt t="40624" x="8140700" y="2001838"/>
          <p14:tracePt t="40625" x="8101013" y="2001838"/>
          <p14:tracePt t="40626" x="8069263" y="1993900"/>
          <p14:tracePt t="40627" x="8037513" y="1993900"/>
          <p14:tracePt t="40628" x="7997825" y="1985963"/>
          <p14:tracePt t="40629" x="7966075" y="1978025"/>
          <p14:tracePt t="40631" x="7894638" y="1978025"/>
          <p14:tracePt t="40632" x="7854950" y="1970088"/>
          <p14:tracePt t="40633" x="7813675" y="1970088"/>
          <p14:tracePt t="40634" x="7773988" y="1962150"/>
          <p14:tracePt t="40635" x="7734300" y="1954213"/>
          <p14:tracePt t="40636" x="7694613" y="1954213"/>
          <p14:tracePt t="40637" x="7654925" y="1946275"/>
          <p14:tracePt t="40638" x="7623175" y="1938338"/>
          <p14:tracePt t="40639" x="7575550" y="1930400"/>
          <p14:tracePt t="40640" x="7535863" y="1930400"/>
          <p14:tracePt t="40641" x="7496175" y="1922463"/>
          <p14:tracePt t="40642" x="7454900" y="1922463"/>
          <p14:tracePt t="40643" x="7415213" y="1914525"/>
          <p14:tracePt t="40644" x="7367588" y="1906588"/>
          <p14:tracePt t="40645" x="7327900" y="1898650"/>
          <p14:tracePt t="40646" x="7288213" y="1890713"/>
          <p14:tracePt t="40648" x="7200900" y="1881188"/>
          <p14:tracePt t="40649" x="7161213" y="1873250"/>
          <p14:tracePt t="40650" x="7112000" y="1873250"/>
          <p14:tracePt t="40651" x="7072313" y="1865313"/>
          <p14:tracePt t="40652" x="7032625" y="1857375"/>
          <p14:tracePt t="40653" x="6992938" y="1857375"/>
          <p14:tracePt t="40654" x="6953250" y="1849438"/>
          <p14:tracePt t="40655" x="6905625" y="1841500"/>
          <p14:tracePt t="40656" x="6865938" y="1841500"/>
          <p14:tracePt t="40657" x="6818313" y="1841500"/>
          <p14:tracePt t="40658" x="6777038" y="1833563"/>
          <p14:tracePt t="40659" x="6737350" y="1833563"/>
          <p14:tracePt t="40660" x="6697663" y="1825625"/>
          <p14:tracePt t="40661" x="6657975" y="1825625"/>
          <p14:tracePt t="40662" x="6618288" y="1817688"/>
          <p14:tracePt t="40664" x="6546850" y="1809750"/>
          <p14:tracePt t="40665" x="6507163" y="1809750"/>
          <p14:tracePt t="40666" x="6467475" y="1809750"/>
          <p14:tracePt t="40667" x="6426200" y="1809750"/>
          <p14:tracePt t="40668" x="6386513" y="1801813"/>
          <p14:tracePt t="40669" x="6354763" y="1801813"/>
          <p14:tracePt t="40670" x="6315075" y="1801813"/>
          <p14:tracePt t="40671" x="6283325" y="1793875"/>
          <p14:tracePt t="40672" x="6251575" y="1793875"/>
          <p14:tracePt t="40673" x="6219825" y="1793875"/>
          <p14:tracePt t="40674" x="6188075" y="1793875"/>
          <p14:tracePt t="40675" x="6148388" y="1793875"/>
          <p14:tracePt t="40676" x="6116638" y="1793875"/>
          <p14:tracePt t="40677" x="6083300" y="1785938"/>
          <p14:tracePt t="40678" x="6051550" y="1785938"/>
          <p14:tracePt t="40679" x="6027738" y="1785938"/>
          <p14:tracePt t="40681" x="5964238" y="1785938"/>
          <p14:tracePt t="40682" x="5940425" y="1785938"/>
          <p14:tracePt t="40683" x="5908675" y="1785938"/>
          <p14:tracePt t="40684" x="5884863" y="1785938"/>
          <p14:tracePt t="40685" x="5853113" y="1785938"/>
          <p14:tracePt t="40686" x="5829300" y="1785938"/>
          <p14:tracePt t="40687" x="5797550" y="1785938"/>
          <p14:tracePt t="40688" x="5781675" y="1785938"/>
          <p14:tracePt t="40689" x="5757863" y="1785938"/>
          <p14:tracePt t="40690" x="5732463" y="1785938"/>
          <p14:tracePt t="40691" x="5708650" y="1785938"/>
          <p14:tracePt t="40692" x="5684838" y="1785938"/>
          <p14:tracePt t="40693" x="5668963" y="1785938"/>
          <p14:tracePt t="40694" x="5653088" y="1785938"/>
          <p14:tracePt t="40695" x="5637213" y="1785938"/>
          <p14:tracePt t="40696" x="5621338" y="1785938"/>
          <p14:tracePt t="40698" x="5589588" y="1785938"/>
          <p14:tracePt t="40699" x="5573713" y="1785938"/>
          <p14:tracePt t="40700" x="5557838" y="1793875"/>
          <p14:tracePt t="40701" x="5541963" y="1793875"/>
          <p14:tracePt t="40702" x="5534025" y="1793875"/>
          <p14:tracePt t="40703" x="5526088" y="1793875"/>
          <p14:tracePt t="40704" x="5518150" y="1793875"/>
          <p14:tracePt t="40705" x="5510213" y="1793875"/>
          <p14:tracePt t="40706" x="5502275" y="1793875"/>
          <p14:tracePt t="40707" x="5494338" y="1793875"/>
          <p14:tracePt t="40718" x="5494338" y="1801813"/>
          <p14:tracePt t="40733" x="5510213" y="1801813"/>
          <p14:tracePt t="40734" x="5518150" y="1809750"/>
          <p14:tracePt t="40735" x="5526088" y="1809750"/>
          <p14:tracePt t="40736" x="5534025" y="1809750"/>
          <p14:tracePt t="40738" x="5541963" y="1809750"/>
          <p14:tracePt t="40739" x="5549900" y="1809750"/>
          <p14:tracePt t="40740" x="5557838" y="1809750"/>
          <p14:tracePt t="40741" x="5557838" y="1817688"/>
          <p14:tracePt t="40742" x="5565775" y="1817688"/>
          <p14:tracePt t="40743" x="5581650" y="1817688"/>
          <p14:tracePt t="40744" x="5589588" y="1817688"/>
          <p14:tracePt t="40745" x="5597525" y="1817688"/>
          <p14:tracePt t="40746" x="5613400" y="1817688"/>
          <p14:tracePt t="40748" x="5621338" y="1825625"/>
          <p14:tracePt t="40748" x="5629275" y="1825625"/>
          <p14:tracePt t="40749" x="5645150" y="1825625"/>
          <p14:tracePt t="40750" x="5653088" y="1825625"/>
          <p14:tracePt t="40751" x="5668963" y="1825625"/>
          <p14:tracePt t="40752" x="5684838" y="1833563"/>
          <p14:tracePt t="40753" x="5692775" y="1833563"/>
          <p14:tracePt t="40754" x="5708650" y="1833563"/>
          <p14:tracePt t="40755" x="5716588" y="1833563"/>
          <p14:tracePt t="40756" x="5732463" y="1833563"/>
          <p14:tracePt t="40757" x="5749925" y="1833563"/>
          <p14:tracePt t="40758" x="5765800" y="1841500"/>
          <p14:tracePt t="40759" x="5773738" y="1841500"/>
          <p14:tracePt t="40760" x="5789613" y="1841500"/>
          <p14:tracePt t="40761" x="5797550" y="1841500"/>
          <p14:tracePt t="40762" x="5813425" y="1841500"/>
          <p14:tracePt t="40764" x="5837238" y="1841500"/>
          <p14:tracePt t="40766" x="5868988" y="1849438"/>
          <p14:tracePt t="40767" x="5876925" y="1849438"/>
          <p14:tracePt t="40768" x="5892800" y="1849438"/>
          <p14:tracePt t="40769" x="5900738" y="1849438"/>
          <p14:tracePt t="40770" x="5916613" y="1849438"/>
          <p14:tracePt t="40771" x="5932488" y="1849438"/>
          <p14:tracePt t="40772" x="5940425" y="1849438"/>
          <p14:tracePt t="40773" x="5956300" y="1849438"/>
          <p14:tracePt t="40774" x="5964238" y="1849438"/>
          <p14:tracePt t="40775" x="5980113" y="1849438"/>
          <p14:tracePt t="40776" x="5988050" y="1849438"/>
          <p14:tracePt t="40777" x="6003925" y="1849438"/>
          <p14:tracePt t="40778" x="6019800" y="1849438"/>
          <p14:tracePt t="40779" x="6035675" y="1849438"/>
          <p14:tracePt t="40781" x="6059488" y="1849438"/>
          <p14:tracePt t="40782" x="6067425" y="1849438"/>
          <p14:tracePt t="40783" x="6083300" y="1849438"/>
          <p14:tracePt t="40784" x="6091238" y="1849438"/>
          <p14:tracePt t="40785" x="6100763" y="1857375"/>
          <p14:tracePt t="40786" x="6124575" y="1857375"/>
          <p14:tracePt t="40787" x="6132513" y="1857375"/>
          <p14:tracePt t="40788" x="6148388" y="1857375"/>
          <p14:tracePt t="40789" x="6156325" y="1857375"/>
          <p14:tracePt t="40790" x="6172200" y="1857375"/>
          <p14:tracePt t="40791" x="6188075" y="1857375"/>
          <p14:tracePt t="40792" x="6203950" y="1857375"/>
          <p14:tracePt t="40793" x="6211888" y="1857375"/>
          <p14:tracePt t="40794" x="6227763" y="1857375"/>
          <p14:tracePt t="40795" x="6243638" y="1857375"/>
          <p14:tracePt t="40796" x="6251575" y="1857375"/>
          <p14:tracePt t="40798" x="6283325" y="1857375"/>
          <p14:tracePt t="40799" x="6299200" y="1857375"/>
          <p14:tracePt t="40800" x="6315075" y="1857375"/>
          <p14:tracePt t="40801" x="6323013" y="1849438"/>
          <p14:tracePt t="40802" x="6338888" y="1849438"/>
          <p14:tracePt t="40803" x="6354763" y="1849438"/>
          <p14:tracePt t="40804" x="6370638" y="1849438"/>
          <p14:tracePt t="40805" x="6386513" y="1849438"/>
          <p14:tracePt t="40806" x="6402388" y="1849438"/>
          <p14:tracePt t="40807" x="6418263" y="1849438"/>
          <p14:tracePt t="40808" x="6434138" y="1849438"/>
          <p14:tracePt t="40809" x="6451600" y="1849438"/>
          <p14:tracePt t="40810" x="6467475" y="1849438"/>
          <p14:tracePt t="40811" x="6483350" y="1849438"/>
          <p14:tracePt t="40812" x="6499225" y="1849438"/>
          <p14:tracePt t="40814" x="6523038" y="1841500"/>
          <p14:tracePt t="40815" x="6546850" y="1841500"/>
          <p14:tracePt t="40816" x="6554788" y="1841500"/>
          <p14:tracePt t="40817" x="6578600" y="1841500"/>
          <p14:tracePt t="40818" x="6594475" y="1841500"/>
          <p14:tracePt t="40819" x="6610350" y="1833563"/>
          <p14:tracePt t="40820" x="6626225" y="1833563"/>
          <p14:tracePt t="40821" x="6634163" y="1833563"/>
          <p14:tracePt t="40822" x="6650038" y="1833563"/>
          <p14:tracePt t="40823" x="6665913" y="1825625"/>
          <p14:tracePt t="40824" x="6689725" y="1825625"/>
          <p14:tracePt t="40825" x="6697663" y="1825625"/>
          <p14:tracePt t="40826" x="6713538" y="1825625"/>
          <p14:tracePt t="40827" x="6729413" y="1825625"/>
          <p14:tracePt t="40828" x="6745288" y="1825625"/>
          <p14:tracePt t="40829" x="6761163" y="1825625"/>
          <p14:tracePt t="40831" x="6802438" y="1825625"/>
          <p14:tracePt t="40832" x="6810375" y="1817688"/>
          <p14:tracePt t="40833" x="6834188" y="1817688"/>
          <p14:tracePt t="40834" x="6850063" y="1817688"/>
          <p14:tracePt t="40835" x="6865938" y="1817688"/>
          <p14:tracePt t="40836" x="6881813" y="1817688"/>
          <p14:tracePt t="40837" x="6897688" y="1817688"/>
          <p14:tracePt t="40838" x="6913563" y="1809750"/>
          <p14:tracePt t="40839" x="6937375" y="1809750"/>
          <p14:tracePt t="40840" x="6945313" y="1809750"/>
          <p14:tracePt t="40841" x="6961188" y="1809750"/>
          <p14:tracePt t="40842" x="6985000" y="1809750"/>
          <p14:tracePt t="40843" x="7000875" y="1809750"/>
          <p14:tracePt t="40844" x="7016750" y="1809750"/>
          <p14:tracePt t="40845" x="7032625" y="1809750"/>
          <p14:tracePt t="40846" x="7048500" y="1809750"/>
          <p14:tracePt t="40848" x="7080250" y="1801813"/>
          <p14:tracePt t="40849" x="7104063" y="1801813"/>
          <p14:tracePt t="40850" x="7119938" y="1801813"/>
          <p14:tracePt t="40851" x="7135813" y="1801813"/>
          <p14:tracePt t="40852" x="7153275" y="1801813"/>
          <p14:tracePt t="40853" x="7161213" y="1801813"/>
          <p14:tracePt t="40854" x="7177088" y="1801813"/>
          <p14:tracePt t="40855" x="7200900" y="1801813"/>
          <p14:tracePt t="40856" x="7216775" y="1801813"/>
          <p14:tracePt t="40857" x="7232650" y="1801813"/>
          <p14:tracePt t="40858" x="7248525" y="1793875"/>
          <p14:tracePt t="40859" x="7264400" y="1793875"/>
          <p14:tracePt t="40860" x="7272338" y="1793875"/>
          <p14:tracePt t="40861" x="7296150" y="1793875"/>
          <p14:tracePt t="40862" x="7312025" y="1793875"/>
          <p14:tracePt t="40864" x="7343775" y="1793875"/>
          <p14:tracePt t="40865" x="7359650" y="1793875"/>
          <p14:tracePt t="40866" x="7375525" y="1793875"/>
          <p14:tracePt t="40867" x="7383463" y="1793875"/>
          <p14:tracePt t="40868" x="7407275" y="1793875"/>
          <p14:tracePt t="40869" x="7423150" y="1793875"/>
          <p14:tracePt t="40870" x="7439025" y="1793875"/>
          <p14:tracePt t="40871" x="7454900" y="1793875"/>
          <p14:tracePt t="40872" x="7462838" y="1793875"/>
          <p14:tracePt t="40873" x="7478713" y="1793875"/>
          <p14:tracePt t="40874" x="7496175" y="1793875"/>
          <p14:tracePt t="40875" x="7512050" y="1793875"/>
          <p14:tracePt t="40876" x="7527925" y="1793875"/>
          <p14:tracePt t="40877" x="7535863" y="1793875"/>
          <p14:tracePt t="40878" x="7551738" y="1793875"/>
          <p14:tracePt t="40879" x="7559675" y="1793875"/>
          <p14:tracePt t="40881" x="7591425" y="1793875"/>
          <p14:tracePt t="40882" x="7599363" y="1793875"/>
          <p14:tracePt t="40883" x="7615238" y="1793875"/>
          <p14:tracePt t="40884" x="7631113" y="1793875"/>
          <p14:tracePt t="40885" x="7639050" y="1793875"/>
          <p14:tracePt t="40886" x="7646988" y="1793875"/>
          <p14:tracePt t="40887" x="7662863" y="1793875"/>
          <p14:tracePt t="40898" x="7766050" y="1793875"/>
          <p14:tracePt t="40899" x="7773988" y="1793875"/>
          <p14:tracePt t="40900" x="7781925" y="1793875"/>
          <p14:tracePt t="40901" x="7789863" y="1793875"/>
          <p14:tracePt t="40902" x="7805738" y="1793875"/>
          <p14:tracePt t="40903" x="7813675" y="1793875"/>
          <p14:tracePt t="40904" x="7821613" y="1793875"/>
          <p14:tracePt t="40905" x="7829550" y="1793875"/>
          <p14:tracePt t="40906" x="7839075" y="1793875"/>
          <p14:tracePt t="40907" x="7847013" y="1793875"/>
          <p14:tracePt t="40908" x="7854950" y="1793875"/>
          <p14:tracePt t="40909" x="7862888" y="1793875"/>
          <p14:tracePt t="40910" x="7870825" y="1793875"/>
          <p14:tracePt t="40912" x="7878763" y="1793875"/>
          <p14:tracePt t="40913" x="7886700" y="1793875"/>
          <p14:tracePt t="40915" x="7894638" y="1793875"/>
          <p14:tracePt t="40916" x="7902575" y="1793875"/>
          <p14:tracePt t="40918" x="7910513" y="1793875"/>
          <p14:tracePt t="40920" x="7918450" y="1793875"/>
          <p14:tracePt t="40924" x="7926388" y="1793875"/>
          <p14:tracePt t="40967" x="7918450" y="1801813"/>
          <p14:tracePt t="40969" x="7910513" y="1801813"/>
          <p14:tracePt t="40970" x="7910513" y="1809750"/>
          <p14:tracePt t="40971" x="7902575" y="1809750"/>
          <p14:tracePt t="40972" x="7902575" y="1817688"/>
          <p14:tracePt t="40973" x="7894638" y="1817688"/>
          <p14:tracePt t="40974" x="7894638" y="1825625"/>
          <p14:tracePt t="40975" x="7886700" y="1825625"/>
          <p14:tracePt t="40976" x="7878763" y="1825625"/>
          <p14:tracePt t="40977" x="7878763" y="1833563"/>
          <p14:tracePt t="40978" x="7870825" y="1833563"/>
          <p14:tracePt t="40979" x="7870825" y="1841500"/>
          <p14:tracePt t="40981" x="7862888" y="1849438"/>
          <p14:tracePt t="40982" x="7854950" y="1849438"/>
          <p14:tracePt t="40983" x="7847013" y="1857375"/>
          <p14:tracePt t="40985" x="7839075" y="1857375"/>
          <p14:tracePt t="40985" x="7829550" y="1857375"/>
          <p14:tracePt t="40986" x="7821613" y="1857375"/>
          <p14:tracePt t="40987" x="7813675" y="1865313"/>
          <p14:tracePt t="40988" x="7805738" y="1873250"/>
          <p14:tracePt t="40989" x="7789863" y="1873250"/>
          <p14:tracePt t="40990" x="7781925" y="1873250"/>
          <p14:tracePt t="40991" x="7773988" y="1881188"/>
          <p14:tracePt t="40992" x="7758113" y="1881188"/>
          <p14:tracePt t="40993" x="7750175" y="1881188"/>
          <p14:tracePt t="40994" x="7734300" y="1890713"/>
          <p14:tracePt t="40995" x="7726363" y="1890713"/>
          <p14:tracePt t="40996" x="7710488" y="1898650"/>
          <p14:tracePt t="40998" x="7686675" y="1906588"/>
          <p14:tracePt t="40999" x="7678738" y="1914525"/>
          <p14:tracePt t="41000" x="7662863" y="1914525"/>
          <p14:tracePt t="41001" x="7646988" y="1922463"/>
          <p14:tracePt t="41002" x="7631113" y="1922463"/>
          <p14:tracePt t="41003" x="7615238" y="1922463"/>
          <p14:tracePt t="41004" x="7599363" y="1930400"/>
          <p14:tracePt t="41005" x="7583488" y="1930400"/>
          <p14:tracePt t="41006" x="7567613" y="1938338"/>
          <p14:tracePt t="41007" x="7551738" y="1938338"/>
          <p14:tracePt t="41008" x="7527925" y="1938338"/>
          <p14:tracePt t="41009" x="7512050" y="1946275"/>
          <p14:tracePt t="41010" x="7496175" y="1954213"/>
          <p14:tracePt t="41011" x="7478713" y="1954213"/>
          <p14:tracePt t="41012" x="7462838" y="1954213"/>
          <p14:tracePt t="41014" x="7423150" y="1962150"/>
          <p14:tracePt t="41015" x="7407275" y="1962150"/>
          <p14:tracePt t="41016" x="7383463" y="1962150"/>
          <p14:tracePt t="41017" x="7359650" y="1970088"/>
          <p14:tracePt t="41018" x="7343775" y="1970088"/>
          <p14:tracePt t="41019" x="7319963" y="1978025"/>
          <p14:tracePt t="41020" x="7296150" y="1978025"/>
          <p14:tracePt t="41021" x="7272338" y="1978025"/>
          <p14:tracePt t="41022" x="7256463" y="1985963"/>
          <p14:tracePt t="41023" x="7232650" y="1985963"/>
          <p14:tracePt t="41024" x="7208838" y="1993900"/>
          <p14:tracePt t="41025" x="7185025" y="1993900"/>
          <p14:tracePt t="41026" x="7161213" y="1993900"/>
          <p14:tracePt t="41027" x="7135813" y="2001838"/>
          <p14:tracePt t="41028" x="7119938" y="2009775"/>
          <p14:tracePt t="41029" x="7096125" y="2009775"/>
          <p14:tracePt t="41031" x="7048500" y="2017713"/>
          <p14:tracePt t="41032" x="7032625" y="2025650"/>
          <p14:tracePt t="41033" x="7008813" y="2025650"/>
          <p14:tracePt t="41034" x="6985000" y="2033588"/>
          <p14:tracePt t="41035" x="6953250" y="2041525"/>
          <p14:tracePt t="41036" x="6929438" y="2041525"/>
          <p14:tracePt t="41037" x="6913563" y="2049463"/>
          <p14:tracePt t="41038" x="6881813" y="2057400"/>
          <p14:tracePt t="41039" x="6858000" y="2057400"/>
          <p14:tracePt t="41040" x="6834188" y="2065338"/>
          <p14:tracePt t="41041" x="6810375" y="2073275"/>
          <p14:tracePt t="41042" x="6794500" y="2081213"/>
          <p14:tracePt t="41043" x="6761163" y="2081213"/>
          <p14:tracePt t="41044" x="6737350" y="2089150"/>
          <p14:tracePt t="41045" x="6721475" y="2097088"/>
          <p14:tracePt t="41046" x="6689725" y="2105025"/>
          <p14:tracePt t="41048" x="6650038" y="2112963"/>
          <p14:tracePt t="41049" x="6626225" y="2120900"/>
          <p14:tracePt t="41050" x="6594475" y="2128838"/>
          <p14:tracePt t="41051" x="6570663" y="2136775"/>
          <p14:tracePt t="41052" x="6554788" y="2144713"/>
          <p14:tracePt t="41053" x="6530975" y="2152650"/>
          <p14:tracePt t="41054" x="6507163" y="2152650"/>
          <p14:tracePt t="41055" x="6483350" y="2168525"/>
          <p14:tracePt t="41056" x="6459538" y="2176463"/>
          <p14:tracePt t="41057" x="6434138" y="2184400"/>
          <p14:tracePt t="41058" x="6410325" y="2184400"/>
          <p14:tracePt t="41059" x="6386513" y="2200275"/>
          <p14:tracePt t="41060" x="6362700" y="2208213"/>
          <p14:tracePt t="41061" x="6346825" y="2208213"/>
          <p14:tracePt t="41062" x="6330950" y="2216150"/>
          <p14:tracePt t="41064" x="6291263" y="2241550"/>
          <p14:tracePt t="41065" x="6275388" y="2241550"/>
          <p14:tracePt t="41066" x="6251575" y="2249488"/>
          <p14:tracePt t="41067" x="6235700" y="2257425"/>
          <p14:tracePt t="41068" x="6219825" y="2265363"/>
          <p14:tracePt t="41069" x="6203950" y="2273300"/>
          <p14:tracePt t="41070" x="6188075" y="2273300"/>
          <p14:tracePt t="41071" x="6172200" y="2281238"/>
          <p14:tracePt t="41072" x="6156325" y="2289175"/>
          <p14:tracePt t="41073" x="6148388" y="2289175"/>
          <p14:tracePt t="41074" x="6132513" y="2297113"/>
          <p14:tracePt t="41075" x="6124575" y="2297113"/>
          <p14:tracePt t="41076" x="6108700" y="2305050"/>
          <p14:tracePt t="41077" x="6100763" y="2305050"/>
          <p14:tracePt t="41078" x="6083300" y="2312988"/>
          <p14:tracePt t="41079" x="6075363" y="2320925"/>
          <p14:tracePt t="41081" x="6051550" y="2328863"/>
          <p14:tracePt t="41082" x="6043613" y="2336800"/>
          <p14:tracePt t="41083" x="6043613" y="2344738"/>
          <p14:tracePt t="41084" x="6035675" y="2344738"/>
          <p14:tracePt t="41085" x="6027738" y="2344738"/>
          <p14:tracePt t="41086" x="6027738" y="2352675"/>
          <p14:tracePt t="41087" x="6019800" y="2352675"/>
          <p14:tracePt t="41088" x="6019800" y="2360613"/>
          <p14:tracePt t="41089" x="6011863" y="2360613"/>
          <p14:tracePt t="41090" x="6011863" y="2368550"/>
          <p14:tracePt t="41092" x="6011863" y="2376488"/>
          <p14:tracePt t="41102" x="6011863" y="2384425"/>
          <p14:tracePt t="41105" x="6019800" y="2384425"/>
          <p14:tracePt t="41106" x="6019800" y="2392363"/>
          <p14:tracePt t="41107" x="6027738" y="2392363"/>
          <p14:tracePt t="41108" x="6027738" y="2400300"/>
          <p14:tracePt t="41109" x="6035675" y="2400300"/>
          <p14:tracePt t="41110" x="6035675" y="2408238"/>
          <p14:tracePt t="41111" x="6043613" y="2408238"/>
          <p14:tracePt t="41112" x="6051550" y="2408238"/>
          <p14:tracePt t="41114" x="6059488" y="2416175"/>
          <p14:tracePt t="41116" x="6067425" y="2416175"/>
          <p14:tracePt t="41116" x="6075363" y="2424113"/>
          <p14:tracePt t="41117" x="6083300" y="2424113"/>
          <p14:tracePt t="41118" x="6100763" y="2424113"/>
          <p14:tracePt t="41119" x="6108700" y="2424113"/>
          <p14:tracePt t="41120" x="6124575" y="2432050"/>
          <p14:tracePt t="41121" x="6140450" y="2432050"/>
          <p14:tracePt t="41122" x="6148388" y="2439988"/>
          <p14:tracePt t="41123" x="6172200" y="2439988"/>
          <p14:tracePt t="41124" x="6180138" y="2439988"/>
          <p14:tracePt t="41125" x="6196013" y="2439988"/>
          <p14:tracePt t="41126" x="6211888" y="2447925"/>
          <p14:tracePt t="41127" x="6227763" y="2447925"/>
          <p14:tracePt t="41128" x="6243638" y="2455863"/>
          <p14:tracePt t="41129" x="6267450" y="2455863"/>
          <p14:tracePt t="41131" x="6307138" y="2463800"/>
          <p14:tracePt t="41132" x="6323013" y="2463800"/>
          <p14:tracePt t="41133" x="6354763" y="2471738"/>
          <p14:tracePt t="41134" x="6370638" y="2471738"/>
          <p14:tracePt t="41135" x="6394450" y="2471738"/>
          <p14:tracePt t="41136" x="6410325" y="2471738"/>
          <p14:tracePt t="41137" x="6442075" y="2479675"/>
          <p14:tracePt t="41138" x="6467475" y="2479675"/>
          <p14:tracePt t="41139" x="6491288" y="2487613"/>
          <p14:tracePt t="41140" x="6515100" y="2487613"/>
          <p14:tracePt t="41141" x="6538913" y="2487613"/>
          <p14:tracePt t="41142" x="6562725" y="2495550"/>
          <p14:tracePt t="41143" x="6594475" y="2495550"/>
          <p14:tracePt t="41144" x="6618288" y="2495550"/>
          <p14:tracePt t="41145" x="6642100" y="2495550"/>
          <p14:tracePt t="41146" x="6673850" y="2503488"/>
          <p14:tracePt t="41148" x="6729413" y="2503488"/>
          <p14:tracePt t="41149" x="6753225" y="2503488"/>
          <p14:tracePt t="41150" x="6784975" y="2511425"/>
          <p14:tracePt t="41151" x="6818313" y="2511425"/>
          <p14:tracePt t="41152" x="6842125" y="2511425"/>
          <p14:tracePt t="41153" x="6873875" y="2511425"/>
          <p14:tracePt t="41154" x="6897688" y="2519363"/>
          <p14:tracePt t="41155" x="6929438" y="2519363"/>
          <p14:tracePt t="41156" x="6961188" y="2519363"/>
          <p14:tracePt t="41157" x="6985000" y="2519363"/>
          <p14:tracePt t="41158" x="7024688" y="2519363"/>
          <p14:tracePt t="41159" x="7048500" y="2527300"/>
          <p14:tracePt t="41160" x="7080250" y="2527300"/>
          <p14:tracePt t="41161" x="7119938" y="2527300"/>
          <p14:tracePt t="41162" x="7145338" y="2527300"/>
          <p14:tracePt t="41163" x="7177088" y="2527300"/>
          <p14:tracePt t="41164" x="7208838" y="2527300"/>
          <p14:tracePt t="41165" x="7240588" y="2527300"/>
          <p14:tracePt t="41166" x="7264400" y="2527300"/>
          <p14:tracePt t="41167" x="7296150" y="2527300"/>
          <p14:tracePt t="41168" x="7327900" y="2527300"/>
          <p14:tracePt t="41169" x="7351713" y="2527300"/>
          <p14:tracePt t="41170" x="7391400" y="2527300"/>
          <p14:tracePt t="41171" x="7423150" y="2527300"/>
          <p14:tracePt t="41172" x="7454900" y="2527300"/>
          <p14:tracePt t="41173" x="7486650" y="2527300"/>
          <p14:tracePt t="41174" x="7519988" y="2527300"/>
          <p14:tracePt t="41175" x="7551738" y="2527300"/>
          <p14:tracePt t="41176" x="7583488" y="2527300"/>
          <p14:tracePt t="41177" x="7615238" y="2527300"/>
          <p14:tracePt t="41178" x="7646988" y="2527300"/>
          <p14:tracePt t="41179" x="7678738" y="2527300"/>
          <p14:tracePt t="41181" x="7742238" y="2527300"/>
          <p14:tracePt t="41182" x="7766050" y="2527300"/>
          <p14:tracePt t="41183" x="7797800" y="2527300"/>
          <p14:tracePt t="41184" x="7829550" y="2519363"/>
          <p14:tracePt t="41185" x="7862888" y="2519363"/>
          <p14:tracePt t="41186" x="7894638" y="2519363"/>
          <p14:tracePt t="41187" x="7918450" y="2519363"/>
          <p14:tracePt t="41188" x="7950200" y="2519363"/>
          <p14:tracePt t="41189" x="7974013" y="2519363"/>
          <p14:tracePt t="41190" x="8005763" y="2511425"/>
          <p14:tracePt t="41191" x="8029575" y="2511425"/>
          <p14:tracePt t="41192" x="8061325" y="2503488"/>
          <p14:tracePt t="41193" x="8085138" y="2503488"/>
          <p14:tracePt t="41194" x="8108950" y="2503488"/>
          <p14:tracePt t="41195" x="8124825" y="2503488"/>
          <p14:tracePt t="41196" x="8148638" y="2503488"/>
          <p14:tracePt t="41198" x="8197850" y="2495550"/>
          <p14:tracePt t="41199" x="8213725" y="2495550"/>
          <p14:tracePt t="41200" x="8237538" y="2495550"/>
          <p14:tracePt t="41201" x="8253413" y="2495550"/>
          <p14:tracePt t="41202" x="8269288" y="2487613"/>
          <p14:tracePt t="41203" x="8293100" y="2487613"/>
          <p14:tracePt t="41204" x="8308975" y="2487613"/>
          <p14:tracePt t="41205" x="8324850" y="2487613"/>
          <p14:tracePt t="41206" x="8340725" y="2487613"/>
          <p14:tracePt t="41207" x="8356600" y="2479675"/>
          <p14:tracePt t="41208" x="8372475" y="2479675"/>
          <p14:tracePt t="41209" x="8388350" y="2479675"/>
          <p14:tracePt t="41210" x="8396288" y="2479675"/>
          <p14:tracePt t="41211" x="8412163" y="2479675"/>
          <p14:tracePt t="41212" x="8420100" y="2479675"/>
          <p14:tracePt t="41214" x="8443913" y="2471738"/>
          <p14:tracePt t="41215" x="8451850" y="2471738"/>
          <p14:tracePt t="41216" x="8467725" y="2471738"/>
          <p14:tracePt t="41217" x="8475663" y="2463800"/>
          <p14:tracePt t="41218" x="8483600" y="2463800"/>
          <p14:tracePt t="41219" x="8491538" y="2463800"/>
          <p14:tracePt t="41220" x="8499475" y="2463800"/>
          <p14:tracePt t="41221" x="8499475" y="2455863"/>
          <p14:tracePt t="41222" x="8507413" y="2455863"/>
          <p14:tracePt t="41223" x="8515350" y="2455863"/>
          <p14:tracePt t="41224" x="8523288" y="2455863"/>
          <p14:tracePt t="41227" x="8531225" y="2455863"/>
          <p14:tracePt t="41236" x="8540750" y="2455863"/>
          <p14:tracePt t="41762" x="8531225" y="2455863"/>
          <p14:tracePt t="41765" x="8531225" y="2463800"/>
          <p14:tracePt t="41767" x="8531225" y="2471738"/>
          <p14:tracePt t="41768" x="8523288" y="2471738"/>
          <p14:tracePt t="41769" x="8523288" y="2479675"/>
          <p14:tracePt t="41770" x="8523288" y="2487613"/>
          <p14:tracePt t="41771" x="8523288" y="2495550"/>
          <p14:tracePt t="41773" x="8523288" y="2503488"/>
          <p14:tracePt t="41774" x="8523288" y="2511425"/>
          <p14:tracePt t="41775" x="8515350" y="2511425"/>
          <p14:tracePt t="41776" x="8515350" y="2519363"/>
          <p14:tracePt t="41777" x="8515350" y="2527300"/>
          <p14:tracePt t="41778" x="8515350" y="2535238"/>
          <p14:tracePt t="41780" x="8515350" y="2543175"/>
          <p14:tracePt t="41781" x="8515350" y="2551113"/>
          <p14:tracePt t="41782" x="8515350" y="2559050"/>
          <p14:tracePt t="41783" x="8507413" y="2559050"/>
          <p14:tracePt t="41784" x="8507413" y="2566988"/>
          <p14:tracePt t="41785" x="8507413" y="2576513"/>
          <p14:tracePt t="41786" x="8507413" y="2584450"/>
          <p14:tracePt t="41787" x="8507413" y="2592388"/>
          <p14:tracePt t="41788" x="8499475" y="2600325"/>
          <p14:tracePt t="41789" x="8499475" y="2608263"/>
          <p14:tracePt t="41790" x="8499475" y="2616200"/>
          <p14:tracePt t="41791" x="8499475" y="2624138"/>
          <p14:tracePt t="41792" x="8499475" y="2632075"/>
          <p14:tracePt t="41793" x="8491538" y="2632075"/>
          <p14:tracePt t="41794" x="8491538" y="2640013"/>
          <p14:tracePt t="41795" x="8491538" y="2647950"/>
          <p14:tracePt t="41796" x="8491538" y="2655888"/>
          <p14:tracePt t="41798" x="8491538" y="2671763"/>
          <p14:tracePt t="41799" x="8483600" y="2679700"/>
          <p14:tracePt t="41800" x="8483600" y="2687638"/>
          <p14:tracePt t="41801" x="8483600" y="2695575"/>
          <p14:tracePt t="41802" x="8475663" y="2703513"/>
          <p14:tracePt t="41803" x="8475663" y="2711450"/>
          <p14:tracePt t="41804" x="8475663" y="2719388"/>
          <p14:tracePt t="41805" x="8475663" y="2727325"/>
          <p14:tracePt t="41806" x="8475663" y="2735263"/>
          <p14:tracePt t="41807" x="8475663" y="2743200"/>
          <p14:tracePt t="41808" x="8475663" y="2751138"/>
          <p14:tracePt t="41809" x="8467725" y="2759075"/>
          <p14:tracePt t="41810" x="8467725" y="2767013"/>
          <p14:tracePt t="41811" x="8467725" y="2774950"/>
          <p14:tracePt t="41812" x="8467725" y="2782888"/>
          <p14:tracePt t="41813" x="8467725" y="2790825"/>
          <p14:tracePt t="41814" x="8467725" y="2798763"/>
          <p14:tracePt t="41815" x="8467725" y="2806700"/>
          <p14:tracePt t="41816" x="8459788" y="2806700"/>
          <p14:tracePt t="41817" x="8459788" y="2814638"/>
          <p14:tracePt t="41818" x="8459788" y="2822575"/>
          <p14:tracePt t="41819" x="8459788" y="2830513"/>
          <p14:tracePt t="41820" x="8459788" y="2838450"/>
          <p14:tracePt t="41821" x="8459788" y="2846388"/>
          <p14:tracePt t="41822" x="8459788" y="2854325"/>
          <p14:tracePt t="41823" x="8459788" y="2862263"/>
          <p14:tracePt t="41824" x="8459788" y="2870200"/>
          <p14:tracePt t="41825" x="8459788" y="2878138"/>
          <p14:tracePt t="41826" x="8459788" y="2886075"/>
          <p14:tracePt t="41827" x="8459788" y="2894013"/>
          <p14:tracePt t="41828" x="8459788" y="2909888"/>
          <p14:tracePt t="41829" x="8459788" y="2919413"/>
          <p14:tracePt t="41831" x="8459788" y="2935288"/>
          <p14:tracePt t="41832" x="8459788" y="2943225"/>
          <p14:tracePt t="41833" x="8459788" y="2951163"/>
          <p14:tracePt t="41834" x="8459788" y="2959100"/>
          <p14:tracePt t="41835" x="8459788" y="2967038"/>
          <p14:tracePt t="41836" x="8459788" y="2974975"/>
          <p14:tracePt t="41837" x="8459788" y="2982913"/>
          <p14:tracePt t="41838" x="8459788" y="2990850"/>
          <p14:tracePt t="41839" x="8459788" y="2998788"/>
          <p14:tracePt t="41840" x="8459788" y="3006725"/>
          <p14:tracePt t="41841" x="8459788" y="3014663"/>
          <p14:tracePt t="41842" x="8459788" y="3022600"/>
          <p14:tracePt t="41843" x="8459788" y="3030538"/>
          <p14:tracePt t="41844" x="8459788" y="3038475"/>
          <p14:tracePt t="41845" x="8459788" y="3046413"/>
          <p14:tracePt t="41846" x="8459788" y="3054350"/>
          <p14:tracePt t="41848" x="8459788" y="3062288"/>
          <p14:tracePt t="41849" x="8459788" y="3070225"/>
          <p14:tracePt t="41851" x="8467725" y="3070225"/>
          <p14:tracePt t="41852" x="8467725" y="3078163"/>
          <p14:tracePt t="41853" x="8467725" y="3086100"/>
          <p14:tracePt t="41855" x="8467725" y="3094038"/>
          <p14:tracePt t="41858" x="8467725" y="3101975"/>
          <p14:tracePt t="41861" x="8467725" y="3109913"/>
          <p14:tracePt t="41865" x="8467725" y="3117850"/>
          <p14:tracePt t="41867" x="8467725" y="3125788"/>
          <p14:tracePt t="41870" x="8467725" y="3133725"/>
          <p14:tracePt t="41872" x="8475663" y="3133725"/>
          <p14:tracePt t="41873" x="8475663" y="3141663"/>
          <p14:tracePt t="41876" x="8475663" y="3149600"/>
          <p14:tracePt t="41878" x="8475663" y="3157538"/>
          <p14:tracePt t="41881" x="8475663" y="3165475"/>
          <p14:tracePt t="41884" x="8483600" y="3173413"/>
          <p14:tracePt t="41885" x="8483600" y="3181350"/>
          <p14:tracePt t="41898" x="8499475" y="3205163"/>
          <p14:tracePt t="41900" x="8499475" y="3213100"/>
          <p14:tracePt t="41904" x="8507413" y="3213100"/>
          <p14:tracePt t="41906" x="8507413" y="3221038"/>
          <p14:tracePt t="41911" x="8515350" y="3221038"/>
          <p14:tracePt t="41915" x="8515350" y="3228975"/>
          <p14:tracePt t="41923" x="8523288" y="3228975"/>
          <p14:tracePt t="41984" x="8515350" y="3228975"/>
          <p14:tracePt t="41988" x="8507413" y="3228975"/>
          <p14:tracePt t="41992" x="8499475" y="3228975"/>
          <p14:tracePt t="41993" x="8491538" y="3228975"/>
          <p14:tracePt t="41995" x="8483600" y="3228975"/>
          <p14:tracePt t="41998" x="8467725" y="3228975"/>
          <p14:tracePt t="41999" x="8459788" y="3228975"/>
          <p14:tracePt t="42000" x="8459788" y="3221038"/>
          <p14:tracePt t="42001" x="8451850" y="3221038"/>
          <p14:tracePt t="42002" x="8443913" y="3221038"/>
          <p14:tracePt t="42003" x="8435975" y="3221038"/>
          <p14:tracePt t="42005" x="8428038" y="3221038"/>
          <p14:tracePt t="42006" x="8420100" y="3221038"/>
          <p14:tracePt t="42007" x="8412163" y="3221038"/>
          <p14:tracePt t="42008" x="8412163" y="3213100"/>
          <p14:tracePt t="42009" x="8404225" y="3213100"/>
          <p14:tracePt t="42010" x="8396288" y="3213100"/>
          <p14:tracePt t="42011" x="8388350" y="3213100"/>
          <p14:tracePt t="42012" x="8380413" y="3213100"/>
          <p14:tracePt t="42013" x="8372475" y="3213100"/>
          <p14:tracePt t="42014" x="8364538" y="3213100"/>
          <p14:tracePt t="42015" x="8356600" y="3205163"/>
          <p14:tracePt t="42016" x="8348663" y="3205163"/>
          <p14:tracePt t="42017" x="8340725" y="3197225"/>
          <p14:tracePt t="42018" x="8332788" y="3197225"/>
          <p14:tracePt t="42019" x="8324850" y="3197225"/>
          <p14:tracePt t="42020" x="8316913" y="3197225"/>
          <p14:tracePt t="42021" x="8308975" y="3197225"/>
          <p14:tracePt t="42022" x="8301038" y="3197225"/>
          <p14:tracePt t="42023" x="8293100" y="3189288"/>
          <p14:tracePt t="42024" x="8277225" y="3189288"/>
          <p14:tracePt t="42025" x="8269288" y="3189288"/>
          <p14:tracePt t="42026" x="8261350" y="3189288"/>
          <p14:tracePt t="42027" x="8253413" y="3189288"/>
          <p14:tracePt t="42028" x="8253413" y="3181350"/>
          <p14:tracePt t="42029" x="8245475" y="3181350"/>
          <p14:tracePt t="42031" x="8221663" y="3181350"/>
          <p14:tracePt t="42032" x="8213725" y="3181350"/>
          <p14:tracePt t="42033" x="8205788" y="3181350"/>
          <p14:tracePt t="42034" x="8197850" y="3181350"/>
          <p14:tracePt t="42035" x="8189913" y="3173413"/>
          <p14:tracePt t="42036" x="8180388" y="3173413"/>
          <p14:tracePt t="42037" x="8180388" y="3165475"/>
          <p14:tracePt t="42038" x="8172450" y="3165475"/>
          <p14:tracePt t="42039" x="8156575" y="3165475"/>
          <p14:tracePt t="42040" x="8148638" y="3165475"/>
          <p14:tracePt t="42041" x="8140700" y="3157538"/>
          <p14:tracePt t="42042" x="8132763" y="3157538"/>
          <p14:tracePt t="42043" x="8124825" y="3157538"/>
          <p14:tracePt t="42044" x="8116888" y="3157538"/>
          <p14:tracePt t="42045" x="8108950" y="3157538"/>
          <p14:tracePt t="42046" x="8101013" y="3157538"/>
          <p14:tracePt t="42048" x="8093075" y="3149600"/>
          <p14:tracePt t="42049" x="8085138" y="3149600"/>
          <p14:tracePt t="42050" x="8077200" y="3149600"/>
          <p14:tracePt t="42051" x="8069263" y="3141663"/>
          <p14:tracePt t="42052" x="8061325" y="3141663"/>
          <p14:tracePt t="42053" x="8045450" y="3141663"/>
          <p14:tracePt t="42054" x="8037513" y="3141663"/>
          <p14:tracePt t="42055" x="8029575" y="3141663"/>
          <p14:tracePt t="42056" x="8021638" y="3141663"/>
          <p14:tracePt t="42057" x="8013700" y="3141663"/>
          <p14:tracePt t="42058" x="8005763" y="3133725"/>
          <p14:tracePt t="42059" x="7997825" y="3133725"/>
          <p14:tracePt t="42060" x="7989888" y="3133725"/>
          <p14:tracePt t="42061" x="7981950" y="3133725"/>
          <p14:tracePt t="42062" x="7974013" y="3125788"/>
          <p14:tracePt t="42063" x="7966075" y="3125788"/>
          <p14:tracePt t="42064" x="7958138" y="3125788"/>
          <p14:tracePt t="42065" x="7942263" y="3117850"/>
          <p14:tracePt t="42066" x="7934325" y="3117850"/>
          <p14:tracePt t="42067" x="7926388" y="3117850"/>
          <p14:tracePt t="42068" x="7918450" y="3117850"/>
          <p14:tracePt t="42069" x="7902575" y="3117850"/>
          <p14:tracePt t="42070" x="7894638" y="3117850"/>
          <p14:tracePt t="42071" x="7886700" y="3117850"/>
          <p14:tracePt t="42072" x="7878763" y="3109913"/>
          <p14:tracePt t="42073" x="7870825" y="3109913"/>
          <p14:tracePt t="42074" x="7854950" y="3101975"/>
          <p14:tracePt t="42075" x="7847013" y="3101975"/>
          <p14:tracePt t="42076" x="7829550" y="3101975"/>
          <p14:tracePt t="42077" x="7821613" y="3101975"/>
          <p14:tracePt t="42078" x="7805738" y="3101975"/>
          <p14:tracePt t="42079" x="7797800" y="3094038"/>
          <p14:tracePt t="42081" x="7773988" y="3086100"/>
          <p14:tracePt t="42082" x="7758113" y="3086100"/>
          <p14:tracePt t="42083" x="7750175" y="3078163"/>
          <p14:tracePt t="42084" x="7734300" y="3078163"/>
          <p14:tracePt t="42085" x="7726363" y="3078163"/>
          <p14:tracePt t="42086" x="7710488" y="3078163"/>
          <p14:tracePt t="42087" x="7702550" y="3070225"/>
          <p14:tracePt t="42088" x="7686675" y="3070225"/>
          <p14:tracePt t="42089" x="7678738" y="3070225"/>
          <p14:tracePt t="42090" x="7662863" y="3062288"/>
          <p14:tracePt t="42091" x="7654925" y="3062288"/>
          <p14:tracePt t="42092" x="7639050" y="3062288"/>
          <p14:tracePt t="42093" x="7631113" y="3062288"/>
          <p14:tracePt t="42094" x="7615238" y="3062288"/>
          <p14:tracePt t="42095" x="7599363" y="3054350"/>
          <p14:tracePt t="42096" x="7591425" y="3054350"/>
          <p14:tracePt t="42098" x="7559675" y="3046413"/>
          <p14:tracePt t="42099" x="7551738" y="3046413"/>
          <p14:tracePt t="42100" x="7535863" y="3038475"/>
          <p14:tracePt t="42101" x="7527925" y="3038475"/>
          <p14:tracePt t="42102" x="7504113" y="3038475"/>
          <p14:tracePt t="42103" x="7496175" y="3030538"/>
          <p14:tracePt t="42104" x="7478713" y="3030538"/>
          <p14:tracePt t="42105" x="7470775" y="3030538"/>
          <p14:tracePt t="42106" x="7454900" y="3022600"/>
          <p14:tracePt t="42107" x="7446963" y="3022600"/>
          <p14:tracePt t="42108" x="7431088" y="3022600"/>
          <p14:tracePt t="42109" x="7415213" y="3014663"/>
          <p14:tracePt t="42110" x="7399338" y="3014663"/>
          <p14:tracePt t="42111" x="7391400" y="3014663"/>
          <p14:tracePt t="42112" x="7375525" y="3014663"/>
          <p14:tracePt t="42114" x="7351713" y="3006725"/>
          <p14:tracePt t="42115" x="7343775" y="2998788"/>
          <p14:tracePt t="42116" x="7327900" y="2998788"/>
          <p14:tracePt t="42117" x="7312025" y="2990850"/>
          <p14:tracePt t="42118" x="7304088" y="2990850"/>
          <p14:tracePt t="42119" x="7288213" y="2982913"/>
          <p14:tracePt t="42120" x="7280275" y="2982913"/>
          <p14:tracePt t="42121" x="7264400" y="2982913"/>
          <p14:tracePt t="42122" x="7256463" y="2974975"/>
          <p14:tracePt t="42123" x="7248525" y="2974975"/>
          <p14:tracePt t="42124" x="7232650" y="2974975"/>
          <p14:tracePt t="42125" x="7224713" y="2974975"/>
          <p14:tracePt t="42126" x="7208838" y="2974975"/>
          <p14:tracePt t="42127" x="7200900" y="2967038"/>
          <p14:tracePt t="42128" x="7185025" y="2967038"/>
          <p14:tracePt t="42129" x="7177088" y="2967038"/>
          <p14:tracePt t="42131" x="7161213" y="2959100"/>
          <p14:tracePt t="42132" x="7153275" y="2959100"/>
          <p14:tracePt t="42133" x="7135813" y="2959100"/>
          <p14:tracePt t="42134" x="7127875" y="2959100"/>
          <p14:tracePt t="42135" x="7119938" y="2951163"/>
          <p14:tracePt t="42136" x="7112000" y="2951163"/>
          <p14:tracePt t="42137" x="7104063" y="2951163"/>
          <p14:tracePt t="42138" x="7088188" y="2951163"/>
          <p14:tracePt t="42139" x="7080250" y="2951163"/>
          <p14:tracePt t="42140" x="7080250" y="2943225"/>
          <p14:tracePt t="42141" x="7072313" y="2943225"/>
          <p14:tracePt t="42142" x="7064375" y="2943225"/>
          <p14:tracePt t="42143" x="7056438" y="2943225"/>
          <p14:tracePt t="42144" x="7048500" y="2943225"/>
          <p14:tracePt t="42145" x="7040563" y="2943225"/>
          <p14:tracePt t="42146" x="7032625" y="2935288"/>
          <p14:tracePt t="42148" x="7016750" y="2935288"/>
          <p14:tracePt t="42149" x="7008813" y="2935288"/>
          <p14:tracePt t="42150" x="7000875" y="2935288"/>
          <p14:tracePt t="42151" x="6992938" y="2935288"/>
          <p14:tracePt t="42152" x="6985000" y="2935288"/>
          <p14:tracePt t="42153" x="6977063" y="2935288"/>
          <p14:tracePt t="42155" x="6969125" y="2935288"/>
          <p14:tracePt t="42157" x="6961188" y="2935288"/>
          <p14:tracePt t="42158" x="6953250" y="2935288"/>
          <p14:tracePt t="42160" x="6945313" y="2935288"/>
          <p14:tracePt t="42163" x="6937375" y="2935288"/>
          <p14:tracePt t="42165" x="6929438" y="2935288"/>
          <p14:tracePt t="42168" x="6921500" y="2935288"/>
          <p14:tracePt t="42171" x="6913563" y="2935288"/>
          <p14:tracePt t="42173" x="6905625" y="2935288"/>
          <p14:tracePt t="42176" x="6897688" y="2935288"/>
          <p14:tracePt t="42179" x="6889750" y="2935288"/>
          <p14:tracePt t="42182" x="6881813" y="2935288"/>
          <p14:tracePt t="42183" x="6873875" y="2935288"/>
          <p14:tracePt t="42186" x="6865938" y="2935288"/>
          <p14:tracePt t="42188" x="6858000" y="2935288"/>
          <p14:tracePt t="42190" x="6858000" y="2943225"/>
          <p14:tracePt t="42191" x="6850063" y="2943225"/>
          <p14:tracePt t="42192" x="6842125" y="2943225"/>
          <p14:tracePt t="42194" x="6834188" y="2943225"/>
          <p14:tracePt t="42196" x="6826250" y="2943225"/>
          <p14:tracePt t="42198" x="6818313" y="2951163"/>
          <p14:tracePt t="42201" x="6810375" y="2951163"/>
          <p14:tracePt t="42201" x="6802438" y="2951163"/>
          <p14:tracePt t="42202" x="6794500" y="2951163"/>
          <p14:tracePt t="42203" x="6794500" y="2959100"/>
          <p14:tracePt t="42204" x="6784975" y="2959100"/>
          <p14:tracePt t="42205" x="6784975" y="2967038"/>
          <p14:tracePt t="42206" x="6777038" y="2967038"/>
          <p14:tracePt t="42207" x="6769100" y="2967038"/>
          <p14:tracePt t="42208" x="6761163" y="2967038"/>
          <p14:tracePt t="42209" x="6753225" y="2967038"/>
          <p14:tracePt t="42210" x="6745288" y="2967038"/>
          <p14:tracePt t="42211" x="6745288" y="2974975"/>
          <p14:tracePt t="42212" x="6737350" y="2974975"/>
          <p14:tracePt t="42213" x="6729413" y="2974975"/>
          <p14:tracePt t="42214" x="6729413" y="2982913"/>
          <p14:tracePt t="42215" x="6713538" y="2982913"/>
          <p14:tracePt t="42216" x="6705600" y="2982913"/>
          <p14:tracePt t="42217" x="6697663" y="2982913"/>
          <p14:tracePt t="42218" x="6697663" y="2990850"/>
          <p14:tracePt t="42219" x="6689725" y="2990850"/>
          <p14:tracePt t="42220" x="6681788" y="2998788"/>
          <p14:tracePt t="42221" x="6673850" y="2998788"/>
          <p14:tracePt t="42222" x="6673850" y="3006725"/>
          <p14:tracePt t="42223" x="6665913" y="3006725"/>
          <p14:tracePt t="42224" x="6657975" y="3006725"/>
          <p14:tracePt t="42225" x="6650038" y="3014663"/>
          <p14:tracePt t="42226" x="6642100" y="3014663"/>
          <p14:tracePt t="42227" x="6634163" y="3014663"/>
          <p14:tracePt t="42228" x="6626225" y="3014663"/>
          <p14:tracePt t="42229" x="6618288" y="3022600"/>
          <p14:tracePt t="42231" x="6602413" y="3022600"/>
          <p14:tracePt t="42232" x="6594475" y="3030538"/>
          <p14:tracePt t="42233" x="6586538" y="3030538"/>
          <p14:tracePt t="42234" x="6578600" y="3030538"/>
          <p14:tracePt t="42235" x="6570663" y="3038475"/>
          <p14:tracePt t="42236" x="6562725" y="3038475"/>
          <p14:tracePt t="42237" x="6562725" y="3046413"/>
          <p14:tracePt t="42238" x="6554788" y="3046413"/>
          <p14:tracePt t="42239" x="6546850" y="3046413"/>
          <p14:tracePt t="42240" x="6538913" y="3054350"/>
          <p14:tracePt t="42241" x="6530975" y="3054350"/>
          <p14:tracePt t="42242" x="6523038" y="3062288"/>
          <p14:tracePt t="42243" x="6515100" y="3062288"/>
          <p14:tracePt t="42244" x="6507163" y="3062288"/>
          <p14:tracePt t="42245" x="6507163" y="3070225"/>
          <p14:tracePt t="42246" x="6499225" y="3070225"/>
          <p14:tracePt t="42248" x="6483350" y="3078163"/>
          <p14:tracePt t="42249" x="6475413" y="3078163"/>
          <p14:tracePt t="42250" x="6475413" y="3086100"/>
          <p14:tracePt t="42251" x="6467475" y="3086100"/>
          <p14:tracePt t="42252" x="6459538" y="3086100"/>
          <p14:tracePt t="42253" x="6451600" y="3086100"/>
          <p14:tracePt t="42254" x="6451600" y="3094038"/>
          <p14:tracePt t="42255" x="6442075" y="3094038"/>
          <p14:tracePt t="42256" x="6442075" y="3101975"/>
          <p14:tracePt t="42257" x="6434138" y="3101975"/>
          <p14:tracePt t="42258" x="6434138" y="3109913"/>
          <p14:tracePt t="42259" x="6426200" y="3117850"/>
          <p14:tracePt t="42260" x="6418263" y="3117850"/>
          <p14:tracePt t="42261" x="6418263" y="3125788"/>
          <p14:tracePt t="42262" x="6410325" y="3125788"/>
          <p14:tracePt t="42265" x="6402388" y="3133725"/>
          <p14:tracePt t="42266" x="6402388" y="3141663"/>
          <p14:tracePt t="42267" x="6394450" y="3141663"/>
          <p14:tracePt t="42268" x="6394450" y="3149600"/>
          <p14:tracePt t="42269" x="6394450" y="3157538"/>
          <p14:tracePt t="42270" x="6394450" y="3165475"/>
          <p14:tracePt t="42271" x="6386513" y="3165475"/>
          <p14:tracePt t="42272" x="6386513" y="3173413"/>
          <p14:tracePt t="42273" x="6378575" y="3173413"/>
          <p14:tracePt t="42274" x="6378575" y="3181350"/>
          <p14:tracePt t="42275" x="6378575" y="3189288"/>
          <p14:tracePt t="42277" x="6370638" y="3197225"/>
          <p14:tracePt t="42278" x="6370638" y="3205163"/>
          <p14:tracePt t="42279" x="6370638" y="3213100"/>
          <p14:tracePt t="42281" x="6370638" y="3221038"/>
          <p14:tracePt t="42282" x="6370638" y="3228975"/>
          <p14:tracePt t="42283" x="6370638" y="3236913"/>
          <p14:tracePt t="42284" x="6370638" y="3244850"/>
          <p14:tracePt t="42285" x="6362700" y="3244850"/>
          <p14:tracePt t="42286" x="6362700" y="3262313"/>
          <p14:tracePt t="42287" x="6362700" y="3270250"/>
          <p14:tracePt t="42288" x="6362700" y="3278188"/>
          <p14:tracePt t="42289" x="6362700" y="3286125"/>
          <p14:tracePt t="42290" x="6362700" y="3294063"/>
          <p14:tracePt t="42291" x="6362700" y="3302000"/>
          <p14:tracePt t="42292" x="6362700" y="3309938"/>
          <p14:tracePt t="42293" x="6354763" y="3317875"/>
          <p14:tracePt t="42294" x="6354763" y="3325813"/>
          <p14:tracePt t="42295" x="6354763" y="3333750"/>
          <p14:tracePt t="42296" x="6354763" y="3341688"/>
          <p14:tracePt t="42298" x="6354763" y="3357563"/>
          <p14:tracePt t="42299" x="6354763" y="3373438"/>
          <p14:tracePt t="42300" x="6354763" y="3381375"/>
          <p14:tracePt t="42301" x="6346825" y="3389313"/>
          <p14:tracePt t="42302" x="6346825" y="3397250"/>
          <p14:tracePt t="42303" x="6346825" y="3405188"/>
          <p14:tracePt t="42304" x="6346825" y="3413125"/>
          <p14:tracePt t="42305" x="6346825" y="3429000"/>
          <p14:tracePt t="42306" x="6346825" y="3436938"/>
          <p14:tracePt t="42307" x="6346825" y="3444875"/>
          <p14:tracePt t="42308" x="6346825" y="3452813"/>
          <p14:tracePt t="42309" x="6338888" y="3468688"/>
          <p14:tracePt t="42310" x="6338888" y="3476625"/>
          <p14:tracePt t="42311" x="6338888" y="3484563"/>
          <p14:tracePt t="42312" x="6338888" y="3492500"/>
          <p14:tracePt t="42313" x="6338888" y="3500438"/>
          <p14:tracePt t="42314" x="6338888" y="3516313"/>
          <p14:tracePt t="42315" x="6338888" y="3524250"/>
          <p14:tracePt t="42316" x="6338888" y="3532188"/>
          <p14:tracePt t="42317" x="6338888" y="3548063"/>
          <p14:tracePt t="42318" x="6330950" y="3556000"/>
          <p14:tracePt t="42319" x="6330950" y="3563938"/>
          <p14:tracePt t="42320" x="6330950" y="3579813"/>
          <p14:tracePt t="42321" x="6330950" y="3587750"/>
          <p14:tracePt t="42322" x="6330950" y="3605213"/>
          <p14:tracePt t="42323" x="6330950" y="3613150"/>
          <p14:tracePt t="42324" x="6330950" y="3621088"/>
          <p14:tracePt t="42325" x="6330950" y="3636963"/>
          <p14:tracePt t="42326" x="6330950" y="3644900"/>
          <p14:tracePt t="42327" x="6323013" y="3660775"/>
          <p14:tracePt t="42328" x="6323013" y="3676650"/>
          <p14:tracePt t="42329" x="6323013" y="3684588"/>
          <p14:tracePt t="42331" x="6323013" y="3716338"/>
          <p14:tracePt t="42332" x="6323013" y="3732213"/>
          <p14:tracePt t="42333" x="6323013" y="3740150"/>
          <p14:tracePt t="42334" x="6323013" y="3756025"/>
          <p14:tracePt t="42335" x="6323013" y="3763963"/>
          <p14:tracePt t="42336" x="6323013" y="3787775"/>
          <p14:tracePt t="42337" x="6323013" y="3795713"/>
          <p14:tracePt t="42338" x="6323013" y="3819525"/>
          <p14:tracePt t="42339" x="6323013" y="3835400"/>
          <p14:tracePt t="42340" x="6323013" y="3843338"/>
          <p14:tracePt t="42341" x="6323013" y="3859213"/>
          <p14:tracePt t="42342" x="6323013" y="3875088"/>
          <p14:tracePt t="42343" x="6323013" y="3890963"/>
          <p14:tracePt t="42344" x="6323013" y="3906838"/>
          <p14:tracePt t="42345" x="6323013" y="3922713"/>
          <p14:tracePt t="42346" x="6323013" y="3938588"/>
          <p14:tracePt t="42348" x="6323013" y="3971925"/>
          <p14:tracePt t="42349" x="6323013" y="3987800"/>
          <p14:tracePt t="42350" x="6323013" y="4011613"/>
          <p14:tracePt t="42351" x="6323013" y="4027488"/>
          <p14:tracePt t="42352" x="6323013" y="4043363"/>
          <p14:tracePt t="42353" x="6323013" y="4059238"/>
          <p14:tracePt t="42354" x="6323013" y="4075113"/>
          <p14:tracePt t="42355" x="6323013" y="4098925"/>
          <p14:tracePt t="42356" x="6323013" y="4114800"/>
          <p14:tracePt t="42357" x="6323013" y="4138613"/>
          <p14:tracePt t="42358" x="6323013" y="4154488"/>
          <p14:tracePt t="42359" x="6323013" y="4178300"/>
          <p14:tracePt t="42360" x="6323013" y="4202113"/>
          <p14:tracePt t="42361" x="6323013" y="4225925"/>
          <p14:tracePt t="42362" x="6323013" y="4249738"/>
          <p14:tracePt t="42363" x="6323013" y="4273550"/>
          <p14:tracePt t="42365" x="6323013" y="4322763"/>
          <p14:tracePt t="42366" x="6323013" y="4338638"/>
          <p14:tracePt t="42367" x="6323013" y="4362450"/>
          <p14:tracePt t="42368" x="6323013" y="4386263"/>
          <p14:tracePt t="42369" x="6323013" y="4410075"/>
          <p14:tracePt t="42370" x="6323013" y="4425950"/>
          <p14:tracePt t="42371" x="6323013" y="4449763"/>
          <p14:tracePt t="42372" x="6323013" y="4473575"/>
          <p14:tracePt t="42373" x="6323013" y="4489450"/>
          <p14:tracePt t="42374" x="6323013" y="4513263"/>
          <p14:tracePt t="42375" x="6323013" y="4529138"/>
          <p14:tracePt t="42376" x="6323013" y="4552950"/>
          <p14:tracePt t="42377" x="6315075" y="4568825"/>
          <p14:tracePt t="42378" x="6315075" y="4592638"/>
          <p14:tracePt t="42379" x="6315075" y="4608513"/>
          <p14:tracePt t="42381" x="6307138" y="4649788"/>
          <p14:tracePt t="42382" x="6307138" y="4665663"/>
          <p14:tracePt t="42383" x="6307138" y="4681538"/>
          <p14:tracePt t="42384" x="6307138" y="4697413"/>
          <p14:tracePt t="42385" x="6299200" y="4713288"/>
          <p14:tracePt t="42386" x="6299200" y="4729163"/>
          <p14:tracePt t="42387" x="6299200" y="4745038"/>
          <p14:tracePt t="42388" x="6291263" y="4760913"/>
          <p14:tracePt t="42389" x="6291263" y="4768850"/>
          <p14:tracePt t="42390" x="6291263" y="4784725"/>
          <p14:tracePt t="42391" x="6291263" y="4792663"/>
          <p14:tracePt t="42392" x="6291263" y="4808538"/>
          <p14:tracePt t="42393" x="6283325" y="4824413"/>
          <p14:tracePt t="42394" x="6283325" y="4832350"/>
          <p14:tracePt t="42395" x="6275388" y="4840288"/>
          <p14:tracePt t="42396" x="6275388" y="4856163"/>
          <p14:tracePt t="42398" x="6267450" y="4872038"/>
          <p14:tracePt t="42399" x="6259513" y="4879975"/>
          <p14:tracePt t="42400" x="6259513" y="4887913"/>
          <p14:tracePt t="42401" x="6259513" y="4895850"/>
          <p14:tracePt t="42402" x="6251575" y="4903788"/>
          <p14:tracePt t="42403" x="6251575" y="4911725"/>
          <p14:tracePt t="42404" x="6251575" y="4919663"/>
          <p14:tracePt t="42405" x="6251575" y="4935538"/>
          <p14:tracePt t="42406" x="6243638" y="4943475"/>
          <p14:tracePt t="42407" x="6243638" y="4951413"/>
          <p14:tracePt t="42408" x="6235700" y="4959350"/>
          <p14:tracePt t="42409" x="6235700" y="4967288"/>
          <p14:tracePt t="42410" x="6235700" y="4976813"/>
          <p14:tracePt t="42411" x="6227763" y="4976813"/>
          <p14:tracePt t="42412" x="6227763" y="4984750"/>
          <p14:tracePt t="42413" x="6227763" y="4992688"/>
          <p14:tracePt t="42414" x="6227763" y="5000625"/>
          <p14:tracePt t="42415" x="6219825" y="5008563"/>
          <p14:tracePt t="42416" x="6219825" y="5016500"/>
          <p14:tracePt t="42417" x="6219825" y="5024438"/>
          <p14:tracePt t="42418" x="6211888" y="5024438"/>
          <p14:tracePt t="42419" x="6211888" y="5032375"/>
          <p14:tracePt t="42420" x="6211888" y="5040313"/>
          <p14:tracePt t="42421" x="6203950" y="5040313"/>
          <p14:tracePt t="42422" x="6203950" y="5048250"/>
          <p14:tracePt t="42423" x="6203950" y="5056188"/>
          <p14:tracePt t="42424" x="6203950" y="5064125"/>
          <p14:tracePt t="42425" x="6196013" y="5072063"/>
          <p14:tracePt t="42426" x="6196013" y="5080000"/>
          <p14:tracePt t="42427" x="6196013" y="5087938"/>
          <p14:tracePt t="42428" x="6196013" y="5095875"/>
          <p14:tracePt t="42429" x="6196013" y="5103813"/>
          <p14:tracePt t="42431" x="6196013" y="5119688"/>
          <p14:tracePt t="42433" x="6188075" y="5127625"/>
          <p14:tracePt t="42434" x="6188075" y="5135563"/>
          <p14:tracePt t="42435" x="6188075" y="5143500"/>
          <p14:tracePt t="42436" x="6188075" y="5151438"/>
          <p14:tracePt t="42438" x="6188075" y="5159375"/>
          <p14:tracePt t="42439" x="6180138" y="5159375"/>
          <p14:tracePt t="42440" x="6180138" y="5167313"/>
          <p14:tracePt t="42441" x="6180138" y="5175250"/>
          <p14:tracePt t="42442" x="6180138" y="5183188"/>
          <p14:tracePt t="42444" x="6180138" y="5191125"/>
          <p14:tracePt t="42445" x="6180138" y="5199063"/>
          <p14:tracePt t="42446" x="6180138" y="5207000"/>
          <p14:tracePt t="42448" x="6172200" y="5207000"/>
          <p14:tracePt t="42449" x="6172200" y="5214938"/>
          <p14:tracePt t="42451" x="6172200" y="5222875"/>
          <p14:tracePt t="42452" x="6172200" y="5230813"/>
          <p14:tracePt t="42454" x="6172200" y="5238750"/>
          <p14:tracePt t="42456" x="6172200" y="5246688"/>
          <p14:tracePt t="42457" x="6164263" y="5246688"/>
          <p14:tracePt t="42458" x="6164263" y="5254625"/>
          <p14:tracePt t="42459" x="6164263" y="5262563"/>
          <p14:tracePt t="42464" x="6164263" y="5278438"/>
          <p14:tracePt t="42465" x="6164263" y="5286375"/>
          <p14:tracePt t="42467" x="6164263" y="5294313"/>
          <p14:tracePt t="42469" x="6164263" y="5302250"/>
          <p14:tracePt t="42471" x="6164263" y="5310188"/>
          <p14:tracePt t="42473" x="6164263" y="5319713"/>
          <p14:tracePt t="42474" x="6164263" y="5327650"/>
          <p14:tracePt t="42476" x="6172200" y="5327650"/>
          <p14:tracePt t="42477" x="6172200" y="5335588"/>
          <p14:tracePt t="42478" x="6172200" y="5343525"/>
          <p14:tracePt t="42479" x="6172200" y="5351463"/>
          <p14:tracePt t="42481" x="6172200" y="5359400"/>
          <p14:tracePt t="42483" x="6180138" y="5359400"/>
          <p14:tracePt t="42484" x="6180138" y="5367338"/>
          <p14:tracePt t="42485" x="6180138" y="5375275"/>
          <p14:tracePt t="42487" x="6188075" y="5383213"/>
          <p14:tracePt t="42488" x="6188075" y="5391150"/>
          <p14:tracePt t="42490" x="6196013" y="5391150"/>
          <p14:tracePt t="42491" x="6196013" y="5399088"/>
          <p14:tracePt t="42492" x="6203950" y="5399088"/>
          <p14:tracePt t="42493" x="6203950" y="5407025"/>
          <p14:tracePt t="42494" x="6203950" y="5414963"/>
          <p14:tracePt t="42495" x="6203950" y="5422900"/>
          <p14:tracePt t="42496" x="6211888" y="5422900"/>
          <p14:tracePt t="42498" x="6219825" y="5438775"/>
          <p14:tracePt t="42499" x="6227763" y="5438775"/>
          <p14:tracePt t="42500" x="6227763" y="5446713"/>
          <p14:tracePt t="42501" x="6235700" y="5446713"/>
          <p14:tracePt t="42502" x="6235700" y="5454650"/>
          <p14:tracePt t="42503" x="6243638" y="5454650"/>
          <p14:tracePt t="42504" x="6243638" y="5462588"/>
          <p14:tracePt t="42505" x="6251575" y="5462588"/>
          <p14:tracePt t="42506" x="6251575" y="5470525"/>
          <p14:tracePt t="42507" x="6259513" y="5470525"/>
          <p14:tracePt t="42508" x="6259513" y="5478463"/>
          <p14:tracePt t="42509" x="6267450" y="5478463"/>
          <p14:tracePt t="42510" x="6275388" y="5478463"/>
          <p14:tracePt t="42511" x="6275388" y="5486400"/>
          <p14:tracePt t="42512" x="6283325" y="5486400"/>
          <p14:tracePt t="42513" x="6291263" y="5494338"/>
          <p14:tracePt t="42514" x="6299200" y="5494338"/>
          <p14:tracePt t="42515" x="6307138" y="5502275"/>
          <p14:tracePt t="42516" x="6307138" y="5510213"/>
          <p14:tracePt t="42517" x="6315075" y="5510213"/>
          <p14:tracePt t="42518" x="6323013" y="5510213"/>
          <p14:tracePt t="42519" x="6330950" y="5518150"/>
          <p14:tracePt t="42520" x="6338888" y="5526088"/>
          <p14:tracePt t="42521" x="6346825" y="5526088"/>
          <p14:tracePt t="42522" x="6354763" y="5534025"/>
          <p14:tracePt t="42523" x="6362700" y="5534025"/>
          <p14:tracePt t="42524" x="6370638" y="5541963"/>
          <p14:tracePt t="42525" x="6386513" y="5549900"/>
          <p14:tracePt t="42526" x="6394450" y="5549900"/>
          <p14:tracePt t="42527" x="6402388" y="5557838"/>
          <p14:tracePt t="42528" x="6418263" y="5565775"/>
          <p14:tracePt t="42529" x="6426200" y="5565775"/>
          <p14:tracePt t="42531" x="6442075" y="5581650"/>
          <p14:tracePt t="42533" x="6459538" y="5589588"/>
          <p14:tracePt t="42533" x="6475413" y="5589588"/>
          <p14:tracePt t="42534" x="6483350" y="5597525"/>
          <p14:tracePt t="42535" x="6499225" y="5605463"/>
          <p14:tracePt t="42536" x="6507163" y="5613400"/>
          <p14:tracePt t="42537" x="6523038" y="5613400"/>
          <p14:tracePt t="42538" x="6538913" y="5621338"/>
          <p14:tracePt t="42539" x="6554788" y="5629275"/>
          <p14:tracePt t="42540" x="6570663" y="5637213"/>
          <p14:tracePt t="42541" x="6586538" y="5645150"/>
          <p14:tracePt t="42542" x="6602413" y="5645150"/>
          <p14:tracePt t="42543" x="6618288" y="5653088"/>
          <p14:tracePt t="42544" x="6634163" y="5662613"/>
          <p14:tracePt t="42545" x="6650038" y="5662613"/>
          <p14:tracePt t="42546" x="6665913" y="5670550"/>
          <p14:tracePt t="42548" x="6705600" y="5686425"/>
          <p14:tracePt t="42549" x="6721475" y="5694363"/>
          <p14:tracePt t="42550" x="6745288" y="5694363"/>
          <p14:tracePt t="42551" x="6761163" y="5702300"/>
          <p14:tracePt t="42552" x="6784975" y="5710238"/>
          <p14:tracePt t="42553" x="6810375" y="5718175"/>
          <p14:tracePt t="42554" x="6826250" y="5726113"/>
          <p14:tracePt t="42555" x="6842125" y="5726113"/>
          <p14:tracePt t="42556" x="6865938" y="5734050"/>
          <p14:tracePt t="42557" x="6889750" y="5741988"/>
          <p14:tracePt t="42558" x="6913563" y="5741988"/>
          <p14:tracePt t="42559" x="6937375" y="5749925"/>
          <p14:tracePt t="42560" x="6961188" y="5757863"/>
          <p14:tracePt t="42561" x="6985000" y="5765800"/>
          <p14:tracePt t="42562" x="7016750" y="5773738"/>
          <p14:tracePt t="42563" x="7032625" y="5773738"/>
          <p14:tracePt t="42565" x="7088188" y="5797550"/>
          <p14:tracePt t="42566" x="7119938" y="5797550"/>
          <p14:tracePt t="42568" x="7169150" y="5813425"/>
          <p14:tracePt t="42569" x="7200900" y="5821363"/>
          <p14:tracePt t="42570" x="7232650" y="5829300"/>
          <p14:tracePt t="42571" x="7256463" y="5829300"/>
          <p14:tracePt t="42572" x="7280275" y="5837238"/>
          <p14:tracePt t="42573" x="7312025" y="5837238"/>
          <p14:tracePt t="42574" x="7343775" y="5845175"/>
          <p14:tracePt t="42575" x="7367588" y="5853113"/>
          <p14:tracePt t="42576" x="7399338" y="5853113"/>
          <p14:tracePt t="42577" x="7423150" y="5861050"/>
          <p14:tracePt t="42578" x="7446963" y="5868988"/>
          <p14:tracePt t="42579" x="7478713" y="5868988"/>
          <p14:tracePt t="42581" x="7535863" y="5876925"/>
          <p14:tracePt t="42582" x="7559675" y="5884863"/>
          <p14:tracePt t="42583" x="7591425" y="5892800"/>
          <p14:tracePt t="42584" x="7607300" y="5892800"/>
          <p14:tracePt t="42585" x="7639050" y="5892800"/>
          <p14:tracePt t="42586" x="7662863" y="5900738"/>
          <p14:tracePt t="42587" x="7694613" y="5900738"/>
          <p14:tracePt t="42588" x="7718425" y="5908675"/>
          <p14:tracePt t="42589" x="7742238" y="5908675"/>
          <p14:tracePt t="42590" x="7766050" y="5908675"/>
          <p14:tracePt t="42591" x="7789863" y="5908675"/>
          <p14:tracePt t="42592" x="7805738" y="5916613"/>
          <p14:tracePt t="42593" x="7839075" y="5916613"/>
          <p14:tracePt t="42594" x="7862888" y="5916613"/>
          <p14:tracePt t="42595" x="7878763" y="5916613"/>
          <p14:tracePt t="42596" x="7894638" y="5924550"/>
          <p14:tracePt t="42598" x="7942263" y="5924550"/>
          <p14:tracePt t="42599" x="7958138" y="5924550"/>
          <p14:tracePt t="42600" x="7981950" y="5924550"/>
          <p14:tracePt t="42601" x="7997825" y="5924550"/>
          <p14:tracePt t="42602" x="8013700" y="5924550"/>
          <p14:tracePt t="42603" x="8037513" y="5924550"/>
          <p14:tracePt t="42604" x="8053388" y="5924550"/>
          <p14:tracePt t="42605" x="8077200" y="5924550"/>
          <p14:tracePt t="42606" x="8093075" y="5924550"/>
          <p14:tracePt t="42607" x="8108950" y="5924550"/>
          <p14:tracePt t="42608" x="8124825" y="5924550"/>
          <p14:tracePt t="42609" x="8148638" y="5924550"/>
          <p14:tracePt t="42610" x="8164513" y="5924550"/>
          <p14:tracePt t="42611" x="8180388" y="5924550"/>
          <p14:tracePt t="42612" x="8205788" y="5916613"/>
          <p14:tracePt t="42613" x="8221663" y="5916613"/>
          <p14:tracePt t="42614" x="8237538" y="5916613"/>
          <p14:tracePt t="42615" x="8261350" y="5916613"/>
          <p14:tracePt t="42616" x="8277225" y="5916613"/>
          <p14:tracePt t="42617" x="8285163" y="5916613"/>
          <p14:tracePt t="42618" x="8308975" y="5916613"/>
          <p14:tracePt t="42619" x="8332788" y="5908675"/>
          <p14:tracePt t="42620" x="8348663" y="5908675"/>
          <p14:tracePt t="42621" x="8364538" y="5908675"/>
          <p14:tracePt t="42622" x="8388350" y="5908675"/>
          <p14:tracePt t="42623" x="8404225" y="5908675"/>
          <p14:tracePt t="42624" x="8420100" y="5900738"/>
          <p14:tracePt t="42625" x="8435975" y="5900738"/>
          <p14:tracePt t="42626" x="8451850" y="5900738"/>
          <p14:tracePt t="42627" x="8475663" y="5900738"/>
          <p14:tracePt t="42628" x="8491538" y="5900738"/>
          <p14:tracePt t="42629" x="8507413" y="5900738"/>
          <p14:tracePt t="42631" x="8548688" y="5892800"/>
          <p14:tracePt t="42632" x="8564563" y="5892800"/>
          <p14:tracePt t="42633" x="8580438" y="5892800"/>
          <p14:tracePt t="42634" x="8596313" y="5884863"/>
          <p14:tracePt t="42635" x="8612188" y="5884863"/>
          <p14:tracePt t="42636" x="8636000" y="5884863"/>
          <p14:tracePt t="42637" x="8651875" y="5884863"/>
          <p14:tracePt t="42638" x="8659813" y="5884863"/>
          <p14:tracePt t="42639" x="8683625" y="5884863"/>
          <p14:tracePt t="42640" x="8691563" y="5876925"/>
          <p14:tracePt t="42641" x="8707438" y="5876925"/>
          <p14:tracePt t="42642" x="8723313" y="5876925"/>
          <p14:tracePt t="42643" x="8739188" y="5876925"/>
          <p14:tracePt t="42644" x="8747125" y="5868988"/>
          <p14:tracePt t="42645" x="8763000" y="5868988"/>
          <p14:tracePt t="42646" x="8778875" y="5868988"/>
          <p14:tracePt t="42648" x="8794750" y="5861050"/>
          <p14:tracePt t="42649" x="8802688" y="5861050"/>
          <p14:tracePt t="42650" x="8810625" y="5861050"/>
          <p14:tracePt t="42651" x="8818563" y="5853113"/>
          <p14:tracePt t="42652" x="8826500" y="5853113"/>
          <p14:tracePt t="42653" x="8834438" y="5845175"/>
          <p14:tracePt t="42654" x="8842375" y="5845175"/>
          <p14:tracePt t="42655" x="8850313" y="5845175"/>
          <p14:tracePt t="42656" x="8850313" y="5837238"/>
          <p14:tracePt t="42657" x="8858250" y="5837238"/>
          <p14:tracePt t="42658" x="8866188" y="5837238"/>
          <p14:tracePt t="42659" x="8866188" y="5829300"/>
          <p14:tracePt t="42660" x="8874125" y="5829300"/>
          <p14:tracePt t="42661" x="8883650" y="5821363"/>
          <p14:tracePt t="42662" x="8883650" y="5813425"/>
          <p14:tracePt t="42664" x="8891588" y="5813425"/>
          <p14:tracePt t="42666" x="8891588" y="5805488"/>
          <p14:tracePt t="42670" x="8891588" y="5797550"/>
          <p14:tracePt t="42673" x="8891588" y="5789613"/>
          <p14:tracePt t="42674" x="8899525" y="5789613"/>
          <p14:tracePt t="42677" x="8899525" y="5781675"/>
          <p14:tracePt t="42681" x="8899525" y="5773738"/>
          <p14:tracePt t="42684" x="8899525" y="5765800"/>
          <p14:tracePt t="42685" x="8899525" y="5757863"/>
          <p14:tracePt t="42689" x="8899525" y="5749925"/>
          <p14:tracePt t="42691" x="8899525" y="5741988"/>
          <p14:tracePt t="42694" x="8899525" y="5734050"/>
          <p14:tracePt t="42698" x="8899525" y="5726113"/>
          <p14:tracePt t="42699" x="8899525" y="5718175"/>
          <p14:tracePt t="42702" x="8899525" y="5710238"/>
          <p14:tracePt t="42703" x="8899525" y="5702300"/>
          <p14:tracePt t="42708" x="8899525" y="5694363"/>
          <p14:tracePt t="42710" x="8899525" y="5686425"/>
          <p14:tracePt t="42714" x="8899525" y="5678488"/>
          <p14:tracePt t="42715" x="8907463" y="5678488"/>
          <p14:tracePt t="42717" x="8907463" y="5670550"/>
          <p14:tracePt t="42720" x="8907463" y="5662613"/>
          <p14:tracePt t="42722" x="8915400" y="5653088"/>
          <p14:tracePt t="42724" x="8915400" y="5645150"/>
          <p14:tracePt t="42725" x="8923338" y="5645150"/>
          <p14:tracePt t="42727" x="8923338" y="5637213"/>
          <p14:tracePt t="42728" x="8931275" y="5637213"/>
          <p14:tracePt t="42731" x="8931275" y="5629275"/>
          <p14:tracePt t="42732" x="8939213" y="5629275"/>
          <p14:tracePt t="42733" x="8939213" y="5621338"/>
          <p14:tracePt t="42734" x="8947150" y="5621338"/>
          <p14:tracePt t="42737" x="8947150" y="5613400"/>
          <p14:tracePt t="42738" x="8955088" y="5613400"/>
          <p14:tracePt t="42740" x="8963025" y="5613400"/>
          <p14:tracePt t="42741" x="8963025" y="5605463"/>
          <p14:tracePt t="42745" x="8970963" y="5597525"/>
          <p14:tracePt t="42748" x="8978900" y="5597525"/>
          <p14:tracePt t="42750" x="8986838" y="5597525"/>
          <p14:tracePt t="42751" x="8986838" y="5589588"/>
          <p14:tracePt t="42753" x="8994775" y="5589588"/>
          <p14:tracePt t="42754" x="8994775" y="5581650"/>
          <p14:tracePt t="42756" x="9002713" y="5581650"/>
          <p14:tracePt t="42759" x="9010650" y="5581650"/>
          <p14:tracePt t="42760" x="9010650" y="5573713"/>
          <p14:tracePt t="42762" x="9010650" y="5565775"/>
          <p14:tracePt t="42765" x="9018588" y="5565775"/>
          <p14:tracePt t="42770" x="9026525" y="5557838"/>
          <p14:tracePt t="42773" x="9034463" y="5557838"/>
          <p14:tracePt t="42776" x="9034463" y="5549900"/>
          <p14:tracePt t="42777" x="9042400" y="5549900"/>
          <p14:tracePt t="42783" x="9042400" y="5541963"/>
          <p14:tracePt t="42785" x="9050338" y="5541963"/>
          <p14:tracePt t="42790" x="9058275" y="5534025"/>
          <p14:tracePt t="42792" x="9058275" y="5526088"/>
          <p14:tracePt t="42793" x="9066213" y="5526088"/>
          <p14:tracePt t="42799" x="9074150" y="5518150"/>
          <p14:tracePt t="42802" x="9082088" y="5518150"/>
          <p14:tracePt t="42804" x="9082088" y="5510213"/>
          <p14:tracePt t="42806" x="9090025" y="5510213"/>
          <p14:tracePt t="42807" x="9090025" y="5502275"/>
          <p14:tracePt t="42808" x="9097963" y="5502275"/>
          <p14:tracePt t="42810" x="9097963" y="5494338"/>
          <p14:tracePt t="42815" x="9097963" y="5486400"/>
          <p14:tracePt t="42816" x="9105900" y="5486400"/>
          <p14:tracePt t="42820" x="9105900" y="5478463"/>
          <p14:tracePt t="42824" x="9113838" y="5470525"/>
          <p14:tracePt t="42825" x="9113838" y="5462588"/>
          <p14:tracePt t="42827" x="9113838" y="5454650"/>
          <p14:tracePt t="42831" x="9121775" y="5446713"/>
          <p14:tracePt t="42832" x="9121775" y="5438775"/>
          <p14:tracePt t="42835" x="9121775" y="5430838"/>
          <p14:tracePt t="42836" x="9121775" y="5422900"/>
          <p14:tracePt t="42838" x="9129713" y="5422900"/>
          <p14:tracePt t="42839" x="9129713" y="5414963"/>
          <p14:tracePt t="42840" x="9129713" y="5407025"/>
          <p14:tracePt t="42842" x="9129713" y="5399088"/>
          <p14:tracePt t="42843" x="9129713" y="5391150"/>
          <p14:tracePt t="42844" x="9129713" y="5383213"/>
          <p14:tracePt t="42846" x="9129713" y="5375275"/>
          <p14:tracePt t="42848" x="9129713" y="5359400"/>
          <p14:tracePt t="42849" x="9129713" y="5351463"/>
          <p14:tracePt t="42850" x="9129713" y="5343525"/>
          <p14:tracePt t="42851" x="9129713" y="5335588"/>
          <p14:tracePt t="42852" x="9129713" y="5327650"/>
          <p14:tracePt t="42853" x="9129713" y="5319713"/>
          <p14:tracePt t="42854" x="9129713" y="5310188"/>
          <p14:tracePt t="42855" x="9129713" y="5302250"/>
          <p14:tracePt t="42856" x="9129713" y="5294313"/>
          <p14:tracePt t="42857" x="9129713" y="5286375"/>
          <p14:tracePt t="42858" x="9129713" y="5278438"/>
          <p14:tracePt t="42859" x="9129713" y="5270500"/>
          <p14:tracePt t="42860" x="9129713" y="5262563"/>
          <p14:tracePt t="42861" x="9129713" y="5254625"/>
          <p14:tracePt t="42862" x="9129713" y="5246688"/>
          <p14:tracePt t="42863" x="9121775" y="5230813"/>
          <p14:tracePt t="42864" x="9121775" y="5222875"/>
          <p14:tracePt t="42865" x="9121775" y="5207000"/>
          <p14:tracePt t="42866" x="9121775" y="5199063"/>
          <p14:tracePt t="42867" x="9121775" y="5191125"/>
          <p14:tracePt t="42868" x="9113838" y="5175250"/>
          <p14:tracePt t="42869" x="9113838" y="5167313"/>
          <p14:tracePt t="42870" x="9113838" y="5151438"/>
          <p14:tracePt t="42871" x="9113838" y="5143500"/>
          <p14:tracePt t="42872" x="9105900" y="5127625"/>
          <p14:tracePt t="42873" x="9105900" y="5119688"/>
          <p14:tracePt t="42874" x="9097963" y="5103813"/>
          <p14:tracePt t="42875" x="9097963" y="5087938"/>
          <p14:tracePt t="42876" x="9090025" y="5072063"/>
          <p14:tracePt t="42877" x="9090025" y="5056188"/>
          <p14:tracePt t="42878" x="9090025" y="5048250"/>
          <p14:tracePt t="42879" x="9082088" y="5032375"/>
          <p14:tracePt t="42881" x="9082088" y="5000625"/>
          <p14:tracePt t="42882" x="9074150" y="4992688"/>
          <p14:tracePt t="42883" x="9074150" y="4976813"/>
          <p14:tracePt t="42884" x="9066213" y="4959350"/>
          <p14:tracePt t="42885" x="9066213" y="4943475"/>
          <p14:tracePt t="42886" x="9058275" y="4927600"/>
          <p14:tracePt t="42898" x="8986838" y="4737100"/>
          <p14:tracePt t="42899" x="8978900" y="4721225"/>
          <p14:tracePt t="42900" x="8978900" y="4705350"/>
          <p14:tracePt t="42901" x="8970963" y="4689475"/>
          <p14:tracePt t="42902" x="8963025" y="4673600"/>
          <p14:tracePt t="42903" x="8955088" y="4657725"/>
          <p14:tracePt t="42904" x="8955088" y="4633913"/>
          <p14:tracePt t="42905" x="8939213" y="4616450"/>
          <p14:tracePt t="42906" x="8931275" y="4600575"/>
          <p14:tracePt t="42907" x="8931275" y="4584700"/>
          <p14:tracePt t="42908" x="8915400" y="4568825"/>
          <p14:tracePt t="42909" x="8907463" y="4552950"/>
          <p14:tracePt t="42910" x="8899525" y="4537075"/>
          <p14:tracePt t="42911" x="8891588" y="4513263"/>
          <p14:tracePt t="42912" x="8874125" y="4497388"/>
          <p14:tracePt t="42913" x="8866188" y="4489450"/>
          <p14:tracePt t="42915" x="8850313" y="4441825"/>
          <p14:tracePt t="42916" x="8834438" y="4425950"/>
          <p14:tracePt t="42917" x="8826500" y="4410075"/>
          <p14:tracePt t="42918" x="8818563" y="4394200"/>
          <p14:tracePt t="42919" x="8810625" y="4378325"/>
          <p14:tracePt t="42920" x="8802688" y="4354513"/>
          <p14:tracePt t="42921" x="8786813" y="4338638"/>
          <p14:tracePt t="42922" x="8778875" y="4322763"/>
          <p14:tracePt t="42923" x="8770938" y="4306888"/>
          <p14:tracePt t="42924" x="8763000" y="4281488"/>
          <p14:tracePt t="42925" x="8755063" y="4273550"/>
          <p14:tracePt t="42926" x="8747125" y="4249738"/>
          <p14:tracePt t="42927" x="8739188" y="4233863"/>
          <p14:tracePt t="42928" x="8731250" y="4217988"/>
          <p14:tracePt t="42929" x="8723313" y="4210050"/>
          <p14:tracePt t="42931" x="8707438" y="4170363"/>
          <p14:tracePt t="42932" x="8699500" y="4154488"/>
          <p14:tracePt t="42934" x="8675688" y="4122738"/>
          <p14:tracePt t="42935" x="8675688" y="4106863"/>
          <p14:tracePt t="42936" x="8667750" y="4098925"/>
          <p14:tracePt t="42937" x="8659813" y="4083050"/>
          <p14:tracePt t="42938" x="8651875" y="4067175"/>
          <p14:tracePt t="42939" x="8643938" y="4051300"/>
          <p14:tracePt t="42940" x="8636000" y="4035425"/>
          <p14:tracePt t="42941" x="8636000" y="4019550"/>
          <p14:tracePt t="42942" x="8628063" y="4011613"/>
          <p14:tracePt t="42943" x="8620125" y="3995738"/>
          <p14:tracePt t="42944" x="8620125" y="3979863"/>
          <p14:tracePt t="42945" x="8612188" y="3963988"/>
          <p14:tracePt t="42946" x="8604250" y="3956050"/>
          <p14:tracePt t="42948" x="8596313" y="3922713"/>
          <p14:tracePt t="42949" x="8588375" y="3906838"/>
          <p14:tracePt t="42951" x="8580438" y="3883025"/>
          <p14:tracePt t="42952" x="8580438" y="3867150"/>
          <p14:tracePt t="42953" x="8580438" y="3859213"/>
          <p14:tracePt t="42954" x="8572500" y="3851275"/>
          <p14:tracePt t="42955" x="8572500" y="3835400"/>
          <p14:tracePt t="42956" x="8572500" y="3819525"/>
          <p14:tracePt t="42957" x="8564563" y="3811588"/>
          <p14:tracePt t="42958" x="8564563" y="3795713"/>
          <p14:tracePt t="42959" x="8564563" y="3787775"/>
          <p14:tracePt t="42960" x="8564563" y="3779838"/>
          <p14:tracePt t="42961" x="8556625" y="3763963"/>
          <p14:tracePt t="42962" x="8556625" y="3748088"/>
          <p14:tracePt t="42963" x="8556625" y="3740150"/>
          <p14:tracePt t="42965" x="8556625" y="3724275"/>
          <p14:tracePt t="42966" x="8548688" y="3708400"/>
          <p14:tracePt t="42967" x="8548688" y="3700463"/>
          <p14:tracePt t="42968" x="8548688" y="3692525"/>
          <p14:tracePt t="42969" x="8548688" y="3676650"/>
          <p14:tracePt t="42970" x="8548688" y="3668713"/>
          <p14:tracePt t="42971" x="8548688" y="3660775"/>
          <p14:tracePt t="42972" x="8548688" y="3652838"/>
          <p14:tracePt t="42973" x="8548688" y="3644900"/>
          <p14:tracePt t="42974" x="8548688" y="3636963"/>
          <p14:tracePt t="42975" x="8548688" y="3629025"/>
          <p14:tracePt t="42976" x="8548688" y="3621088"/>
          <p14:tracePt t="42977" x="8548688" y="3613150"/>
          <p14:tracePt t="42978" x="8548688" y="3605213"/>
          <p14:tracePt t="42979" x="8548688" y="3587750"/>
          <p14:tracePt t="42981" x="8548688" y="3571875"/>
          <p14:tracePt t="42982" x="8548688" y="3563938"/>
          <p14:tracePt t="42983" x="8548688" y="3556000"/>
          <p14:tracePt t="42984" x="8548688" y="3548063"/>
          <p14:tracePt t="42985" x="8548688" y="3540125"/>
          <p14:tracePt t="42986" x="8548688" y="3532188"/>
          <p14:tracePt t="42987" x="8548688" y="3524250"/>
          <p14:tracePt t="42988" x="8548688" y="3516313"/>
          <p14:tracePt t="42989" x="8548688" y="3508375"/>
          <p14:tracePt t="42990" x="8548688" y="3500438"/>
          <p14:tracePt t="42991" x="8548688" y="3492500"/>
          <p14:tracePt t="42992" x="8548688" y="3484563"/>
          <p14:tracePt t="42994" x="8556625" y="3484563"/>
          <p14:tracePt t="42995" x="8556625" y="3476625"/>
          <p14:tracePt t="42996" x="8556625" y="3468688"/>
          <p14:tracePt t="42998" x="8556625" y="3452813"/>
          <p14:tracePt t="42999" x="8556625" y="3444875"/>
          <p14:tracePt t="43000" x="8564563" y="3444875"/>
          <p14:tracePt t="43001" x="8564563" y="3436938"/>
          <p14:tracePt t="43003" x="8564563" y="3429000"/>
          <p14:tracePt t="43005" x="8564563" y="3421063"/>
          <p14:tracePt t="43006" x="8572500" y="3421063"/>
          <p14:tracePt t="43007" x="8572500" y="3413125"/>
          <p14:tracePt t="43009" x="8572500" y="3405188"/>
          <p14:tracePt t="43010" x="8572500" y="3397250"/>
          <p14:tracePt t="43011" x="8580438" y="3397250"/>
          <p14:tracePt t="43012" x="8580438" y="3389313"/>
          <p14:tracePt t="43013" x="8588375" y="3389313"/>
          <p14:tracePt t="43014" x="8588375" y="3381375"/>
          <p14:tracePt t="43016" x="8596313" y="3381375"/>
          <p14:tracePt t="43017" x="8596313" y="3373438"/>
          <p14:tracePt t="43019" x="8596313" y="3365500"/>
          <p14:tracePt t="43020" x="8604250" y="3357563"/>
          <p14:tracePt t="43022" x="8612188" y="3357563"/>
          <p14:tracePt t="43024" x="8612188" y="3349625"/>
          <p14:tracePt t="43025" x="8620125" y="3349625"/>
          <p14:tracePt t="43026" x="8628063" y="3349625"/>
          <p14:tracePt t="43027" x="8628063" y="3341688"/>
          <p14:tracePt t="43028" x="8628063" y="3333750"/>
          <p14:tracePt t="43031" x="8636000" y="3325813"/>
          <p14:tracePt t="43033" x="8636000" y="3317875"/>
          <p14:tracePt t="43034" x="8643938" y="3317875"/>
          <p14:tracePt t="43035" x="8651875" y="3317875"/>
          <p14:tracePt t="43036" x="8651875" y="3309938"/>
          <p14:tracePt t="43037" x="8659813" y="3309938"/>
          <p14:tracePt t="43038" x="8659813" y="3302000"/>
          <p14:tracePt t="43039" x="8667750" y="3302000"/>
          <p14:tracePt t="43041" x="8667750" y="3294063"/>
          <p14:tracePt t="43042" x="8675688" y="3294063"/>
          <p14:tracePt t="43044" x="8675688" y="3286125"/>
          <p14:tracePt t="43045" x="8683625" y="3286125"/>
          <p14:tracePt t="43046" x="8691563" y="3278188"/>
          <p14:tracePt t="43048" x="8691563" y="3270250"/>
          <p14:tracePt t="43049" x="8699500" y="3270250"/>
          <p14:tracePt t="43051" x="8699500" y="3262313"/>
          <p14:tracePt t="43053" x="8707438" y="3262313"/>
          <p14:tracePt t="43054" x="8707438" y="3252788"/>
          <p14:tracePt t="43055" x="8715375" y="3252788"/>
          <p14:tracePt t="43057" x="8715375" y="3244850"/>
          <p14:tracePt t="43058" x="8723313" y="3244850"/>
          <p14:tracePt t="43059" x="8723313" y="3236913"/>
          <p14:tracePt t="43062" x="8723313" y="3228975"/>
          <p14:tracePt t="43065" x="8731250" y="3221038"/>
          <p14:tracePt t="43067" x="8731250" y="3213100"/>
          <p14:tracePt t="43068" x="8739188" y="3213100"/>
          <p14:tracePt t="43070" x="8739188" y="3205163"/>
          <p14:tracePt t="43072" x="8739188" y="3197225"/>
          <p14:tracePt t="43074" x="8739188" y="3189288"/>
          <p14:tracePt t="43077" x="8739188" y="3181350"/>
          <p14:tracePt t="43078" x="8747125" y="3181350"/>
          <p14:tracePt t="43081" x="8747125" y="3173413"/>
          <p14:tracePt t="43083" x="8747125" y="3165475"/>
          <p14:tracePt t="43084" x="8755063" y="3165475"/>
          <p14:tracePt t="43086" x="8755063" y="3157538"/>
          <p14:tracePt t="43091" x="8755063" y="3149600"/>
          <p14:tracePt t="43097" x="8755063" y="3141663"/>
          <p14:tracePt t="43145" x="8755063" y="3133725"/>
          <p14:tracePt t="43148" x="8747125" y="3133725"/>
          <p14:tracePt t="43154" x="8739188" y="3133725"/>
          <p14:tracePt t="43156" x="8731250" y="3133725"/>
          <p14:tracePt t="43158" x="8731250" y="3125788"/>
          <p14:tracePt t="43159" x="8723313" y="3125788"/>
          <p14:tracePt t="43162" x="8715375" y="3125788"/>
          <p14:tracePt t="43165" x="8707438" y="3117850"/>
          <p14:tracePt t="43167" x="8699500" y="3117850"/>
          <p14:tracePt t="43169" x="8691563" y="3117850"/>
          <p14:tracePt t="43171" x="8683625" y="3117850"/>
          <p14:tracePt t="43173" x="8675688" y="3117850"/>
          <p14:tracePt t="43174" x="8667750" y="3117850"/>
          <p14:tracePt t="43175" x="8659813" y="3117850"/>
          <p14:tracePt t="43176" x="8659813" y="3109913"/>
          <p14:tracePt t="43177" x="8651875" y="3109913"/>
          <p14:tracePt t="43179" x="8643938" y="3109913"/>
          <p14:tracePt t="43182" x="8628063" y="3101975"/>
          <p14:tracePt t="43183" x="8620125" y="3101975"/>
          <p14:tracePt t="43184" x="8612188" y="3101975"/>
          <p14:tracePt t="43185" x="8612188" y="3094038"/>
          <p14:tracePt t="43186" x="8604250" y="3094038"/>
          <p14:tracePt t="43187" x="8596313" y="3094038"/>
          <p14:tracePt t="43188" x="8588375" y="3094038"/>
          <p14:tracePt t="43190" x="8580438" y="3094038"/>
          <p14:tracePt t="43191" x="8572500" y="3094038"/>
          <p14:tracePt t="43192" x="8564563" y="3094038"/>
          <p14:tracePt t="43194" x="8556625" y="3094038"/>
          <p14:tracePt t="43195" x="8548688" y="3094038"/>
          <p14:tracePt t="43196" x="8540750" y="3094038"/>
          <p14:tracePt t="43199" x="8523288" y="3086100"/>
          <p14:tracePt t="43200" x="8515350" y="3086100"/>
          <p14:tracePt t="43201" x="8507413" y="3086100"/>
          <p14:tracePt t="43202" x="8499475" y="3086100"/>
          <p14:tracePt t="43203" x="8491538" y="3086100"/>
          <p14:tracePt t="43204" x="8483600" y="3086100"/>
          <p14:tracePt t="43205" x="8475663" y="3086100"/>
          <p14:tracePt t="43206" x="8467725" y="3086100"/>
          <p14:tracePt t="43207" x="8459788" y="3086100"/>
          <p14:tracePt t="43208" x="8451850" y="3078163"/>
          <p14:tracePt t="43209" x="8443913" y="3078163"/>
          <p14:tracePt t="43210" x="8435975" y="3078163"/>
          <p14:tracePt t="43211" x="8420100" y="3078163"/>
          <p14:tracePt t="43212" x="8412163" y="3078163"/>
          <p14:tracePt t="43213" x="8404225" y="3078163"/>
          <p14:tracePt t="43214" x="8396288" y="3078163"/>
          <p14:tracePt t="43215" x="8388350" y="3078163"/>
          <p14:tracePt t="43216" x="8372475" y="3078163"/>
          <p14:tracePt t="43218" x="8364538" y="3078163"/>
          <p14:tracePt t="43219" x="8356600" y="3078163"/>
          <p14:tracePt t="43219" x="8348663" y="3078163"/>
          <p14:tracePt t="43220" x="8332788" y="3078163"/>
          <p14:tracePt t="43221" x="8324850" y="3078163"/>
          <p14:tracePt t="43222" x="8316913" y="3070225"/>
          <p14:tracePt t="43223" x="8301038" y="3070225"/>
          <p14:tracePt t="43224" x="8293100" y="3070225"/>
          <p14:tracePt t="43225" x="8277225" y="3070225"/>
          <p14:tracePt t="43226" x="8261350" y="3070225"/>
          <p14:tracePt t="43227" x="8253413" y="3070225"/>
          <p14:tracePt t="43228" x="8237538" y="3070225"/>
          <p14:tracePt t="43229" x="8221663" y="3070225"/>
          <p14:tracePt t="43231" x="8197850" y="3070225"/>
          <p14:tracePt t="43232" x="8189913" y="3070225"/>
          <p14:tracePt t="43233" x="8172450" y="3070225"/>
          <p14:tracePt t="43234" x="8156575" y="3062288"/>
          <p14:tracePt t="43235" x="8140700" y="3062288"/>
          <p14:tracePt t="43236" x="8132763" y="3062288"/>
          <p14:tracePt t="43237" x="8108950" y="3062288"/>
          <p14:tracePt t="43238" x="8093075" y="3062288"/>
          <p14:tracePt t="43239" x="8077200" y="3062288"/>
          <p14:tracePt t="43240" x="8069263" y="3062288"/>
          <p14:tracePt t="43241" x="8053388" y="3062288"/>
          <p14:tracePt t="43242" x="8037513" y="3062288"/>
          <p14:tracePt t="43243" x="8021638" y="3062288"/>
          <p14:tracePt t="43244" x="7997825" y="3062288"/>
          <p14:tracePt t="43245" x="7974013" y="3062288"/>
          <p14:tracePt t="43246" x="7958138" y="3062288"/>
          <p14:tracePt t="43248" x="7926388" y="3062288"/>
          <p14:tracePt t="43249" x="7910513" y="3062288"/>
          <p14:tracePt t="43250" x="7886700" y="3062288"/>
          <p14:tracePt t="43251" x="7870825" y="3062288"/>
          <p14:tracePt t="43252" x="7847013" y="3062288"/>
          <p14:tracePt t="43253" x="7829550" y="3062288"/>
          <p14:tracePt t="43254" x="7813675" y="3062288"/>
          <p14:tracePt t="43255" x="7789863" y="3062288"/>
          <p14:tracePt t="43256" x="7773988" y="3062288"/>
          <p14:tracePt t="43257" x="7758113" y="3062288"/>
          <p14:tracePt t="43258" x="7734300" y="3062288"/>
          <p14:tracePt t="43259" x="7718425" y="3062288"/>
          <p14:tracePt t="43260" x="7702550" y="3070225"/>
          <p14:tracePt t="43261" x="7678738" y="3070225"/>
          <p14:tracePt t="43262" x="7654925" y="3070225"/>
          <p14:tracePt t="43263" x="7639050" y="3070225"/>
          <p14:tracePt t="43264" x="7623175" y="3070225"/>
          <p14:tracePt t="43265" x="7599363" y="3070225"/>
          <p14:tracePt t="43266" x="7583488" y="3070225"/>
          <p14:tracePt t="43267" x="7559675" y="3070225"/>
          <p14:tracePt t="43268" x="7535863" y="3070225"/>
          <p14:tracePt t="43269" x="7527925" y="3070225"/>
          <p14:tracePt t="43270" x="7504113" y="3070225"/>
          <p14:tracePt t="43271" x="7486650" y="3070225"/>
          <p14:tracePt t="43272" x="7462838" y="3070225"/>
          <p14:tracePt t="43273" x="7446963" y="3070225"/>
          <p14:tracePt t="43274" x="7423150" y="3070225"/>
          <p14:tracePt t="43275" x="7407275" y="3070225"/>
          <p14:tracePt t="43276" x="7391400" y="3070225"/>
          <p14:tracePt t="43277" x="7375525" y="3070225"/>
          <p14:tracePt t="43278" x="7351713" y="3070225"/>
          <p14:tracePt t="43279" x="7335838" y="3070225"/>
          <p14:tracePt t="43281" x="7304088" y="3070225"/>
          <p14:tracePt t="43282" x="7288213" y="3070225"/>
          <p14:tracePt t="43283" x="7272338" y="3070225"/>
          <p14:tracePt t="43284" x="7256463" y="3070225"/>
          <p14:tracePt t="43285" x="7232650" y="3070225"/>
          <p14:tracePt t="43286" x="7216775" y="3070225"/>
          <p14:tracePt t="43287" x="7200900" y="3070225"/>
          <p14:tracePt t="43288" x="7185025" y="3070225"/>
          <p14:tracePt t="43289" x="7177088" y="3070225"/>
          <p14:tracePt t="43290" x="7161213" y="3070225"/>
          <p14:tracePt t="43291" x="7145338" y="3070225"/>
          <p14:tracePt t="43292" x="7127875" y="3070225"/>
          <p14:tracePt t="43293" x="7112000" y="3070225"/>
          <p14:tracePt t="43294" x="7096125" y="3070225"/>
          <p14:tracePt t="43295" x="7088188" y="3070225"/>
          <p14:tracePt t="43296" x="7072313" y="3070225"/>
          <p14:tracePt t="43298" x="7040563" y="3070225"/>
          <p14:tracePt t="43299" x="7032625" y="3070225"/>
          <p14:tracePt t="43300" x="7016750" y="3070225"/>
          <p14:tracePt t="43301" x="7008813" y="3070225"/>
          <p14:tracePt t="43302" x="7000875" y="3070225"/>
          <p14:tracePt t="43303" x="6985000" y="3070225"/>
          <p14:tracePt t="43304" x="6977063" y="3070225"/>
          <p14:tracePt t="43305" x="6953250" y="3070225"/>
          <p14:tracePt t="43306" x="6945313" y="3070225"/>
          <p14:tracePt t="43307" x="6929438" y="3070225"/>
          <p14:tracePt t="43308" x="6913563" y="3078163"/>
          <p14:tracePt t="43309" x="6905625" y="3078163"/>
          <p14:tracePt t="43310" x="6889750" y="3078163"/>
          <p14:tracePt t="43311" x="6881813" y="3078163"/>
          <p14:tracePt t="43312" x="6873875" y="3078163"/>
          <p14:tracePt t="43313" x="6858000" y="3078163"/>
          <p14:tracePt t="43315" x="6850063" y="3078163"/>
          <p14:tracePt t="43315" x="6834188" y="3078163"/>
          <p14:tracePt t="43316" x="6826250" y="3078163"/>
          <p14:tracePt t="43317" x="6818313" y="3078163"/>
          <p14:tracePt t="43318" x="6802438" y="3078163"/>
          <p14:tracePt t="43319" x="6794500" y="3078163"/>
          <p14:tracePt t="43320" x="6777038" y="3078163"/>
          <p14:tracePt t="43321" x="6769100" y="3078163"/>
          <p14:tracePt t="43322" x="6761163" y="3078163"/>
          <p14:tracePt t="43323" x="6753225" y="3078163"/>
          <p14:tracePt t="43324" x="6737350" y="3078163"/>
          <p14:tracePt t="43325" x="6721475" y="3078163"/>
          <p14:tracePt t="43326" x="6713538" y="3078163"/>
          <p14:tracePt t="43327" x="6705600" y="3078163"/>
          <p14:tracePt t="43328" x="6689725" y="3078163"/>
          <p14:tracePt t="43329" x="6681788" y="3078163"/>
          <p14:tracePt t="43331" x="6657975" y="3078163"/>
          <p14:tracePt t="43332" x="6650038" y="3078163"/>
          <p14:tracePt t="43333" x="6634163" y="3078163"/>
          <p14:tracePt t="43334" x="6626225" y="3078163"/>
          <p14:tracePt t="43335" x="6618288" y="3078163"/>
          <p14:tracePt t="43336" x="6610350" y="3078163"/>
          <p14:tracePt t="43337" x="6602413" y="3078163"/>
          <p14:tracePt t="43338" x="6586538" y="3078163"/>
          <p14:tracePt t="43339" x="6578600" y="3078163"/>
          <p14:tracePt t="43340" x="6570663" y="3078163"/>
          <p14:tracePt t="43341" x="6554788" y="3078163"/>
          <p14:tracePt t="43342" x="6546850" y="3078163"/>
          <p14:tracePt t="43343" x="6538913" y="3078163"/>
          <p14:tracePt t="43344" x="6530975" y="3078163"/>
          <p14:tracePt t="43345" x="6515100" y="3078163"/>
          <p14:tracePt t="43346" x="6507163" y="3078163"/>
          <p14:tracePt t="43348" x="6491288" y="3086100"/>
          <p14:tracePt t="43349" x="6483350" y="3086100"/>
          <p14:tracePt t="43350" x="6475413" y="3086100"/>
          <p14:tracePt t="43351" x="6467475" y="3086100"/>
          <p14:tracePt t="43352" x="6459538" y="3086100"/>
          <p14:tracePt t="43353" x="6451600" y="3086100"/>
          <p14:tracePt t="43354" x="6442075" y="3086100"/>
          <p14:tracePt t="43355" x="6434138" y="3086100"/>
          <p14:tracePt t="43356" x="6426200" y="3086100"/>
          <p14:tracePt t="43357" x="6418263" y="3086100"/>
          <p14:tracePt t="43358" x="6410325" y="3086100"/>
          <p14:tracePt t="43360" x="6402388" y="3086100"/>
          <p14:tracePt t="43362" x="6394450" y="3086100"/>
          <p14:tracePt t="43365" x="6386513" y="3086100"/>
          <p14:tracePt t="43369" x="6378575" y="3086100"/>
          <p14:tracePt t="43372" x="6370638" y="3086100"/>
          <p14:tracePt t="43436" x="6362700" y="3086100"/>
          <p14:tracePt t="43443" x="6354763" y="3086100"/>
          <p14:tracePt t="43452" x="6346825" y="3086100"/>
          <p14:tracePt t="43539" x="6338888" y="3086100"/>
          <p14:tracePt t="43546" x="6338888" y="3094038"/>
          <p14:tracePt t="43553" x="6330950" y="3094038"/>
          <p14:tracePt t="44383" x="6338888" y="3094038"/>
          <p14:tracePt t="44385" x="6346825" y="3094038"/>
          <p14:tracePt t="44388" x="6354763" y="3094038"/>
          <p14:tracePt t="44389" x="6362700" y="3094038"/>
          <p14:tracePt t="44390" x="6370638" y="3094038"/>
          <p14:tracePt t="44392" x="6370638" y="3086100"/>
          <p14:tracePt t="44393" x="6378575" y="3086100"/>
          <p14:tracePt t="44394" x="6386513" y="3086100"/>
          <p14:tracePt t="44395" x="6394450" y="3086100"/>
          <p14:tracePt t="44396" x="6394450" y="3078163"/>
          <p14:tracePt t="44398" x="6402388" y="3070225"/>
          <p14:tracePt t="44399" x="6410325" y="3070225"/>
          <p14:tracePt t="44400" x="6418263" y="3070225"/>
          <p14:tracePt t="44402" x="6426200" y="3062288"/>
          <p14:tracePt t="44403" x="6434138" y="3062288"/>
          <p14:tracePt t="44404" x="6442075" y="3054350"/>
          <p14:tracePt t="44405" x="6451600" y="3054350"/>
          <p14:tracePt t="44406" x="6459538" y="3046413"/>
          <p14:tracePt t="44407" x="6459538" y="3038475"/>
          <p14:tracePt t="44408" x="6475413" y="3038475"/>
          <p14:tracePt t="44409" x="6483350" y="3038475"/>
          <p14:tracePt t="44410" x="6483350" y="3030538"/>
          <p14:tracePt t="44411" x="6491288" y="3030538"/>
          <p14:tracePt t="44412" x="6507163" y="3022600"/>
          <p14:tracePt t="44413" x="6515100" y="3022600"/>
          <p14:tracePt t="44415" x="6523038" y="3006725"/>
          <p14:tracePt t="44416" x="6530975" y="2998788"/>
          <p14:tracePt t="44417" x="6538913" y="2998788"/>
          <p14:tracePt t="44418" x="6546850" y="2990850"/>
          <p14:tracePt t="44419" x="6554788" y="2982913"/>
          <p14:tracePt t="44420" x="6562725" y="2982913"/>
          <p14:tracePt t="44421" x="6578600" y="2974975"/>
          <p14:tracePt t="44422" x="6586538" y="2967038"/>
          <p14:tracePt t="44423" x="6594475" y="2967038"/>
          <p14:tracePt t="44424" x="6602413" y="2959100"/>
          <p14:tracePt t="44425" x="6610350" y="2951163"/>
          <p14:tracePt t="44426" x="6618288" y="2943225"/>
          <p14:tracePt t="44427" x="6626225" y="2943225"/>
          <p14:tracePt t="44428" x="6634163" y="2935288"/>
          <p14:tracePt t="44429" x="6650038" y="2927350"/>
          <p14:tracePt t="44430" x="6657975" y="2927350"/>
          <p14:tracePt t="44431" x="6665913" y="2909888"/>
          <p14:tracePt t="44432" x="6673850" y="2901950"/>
          <p14:tracePt t="44433" x="6681788" y="2894013"/>
          <p14:tracePt t="44434" x="6689725" y="2886075"/>
          <p14:tracePt t="44435" x="6705600" y="2878138"/>
          <p14:tracePt t="44436" x="6713538" y="2878138"/>
          <p14:tracePt t="44437" x="6721475" y="2862263"/>
          <p14:tracePt t="44438" x="6737350" y="2854325"/>
          <p14:tracePt t="44439" x="6745288" y="2846388"/>
          <p14:tracePt t="44440" x="6761163" y="2838450"/>
          <p14:tracePt t="44441" x="6761163" y="2830513"/>
          <p14:tracePt t="44442" x="6777038" y="2822575"/>
          <p14:tracePt t="44443" x="6794500" y="2814638"/>
          <p14:tracePt t="44444" x="6802438" y="2798763"/>
          <p14:tracePt t="44445" x="6818313" y="2790825"/>
          <p14:tracePt t="44446" x="6826250" y="2782888"/>
          <p14:tracePt t="44448" x="6850063" y="2759075"/>
          <p14:tracePt t="44449" x="6858000" y="2751138"/>
          <p14:tracePt t="44450" x="6873875" y="2735263"/>
          <p14:tracePt t="44451" x="6881813" y="2727325"/>
          <p14:tracePt t="44452" x="6889750" y="2719388"/>
          <p14:tracePt t="44453" x="6905625" y="2711450"/>
          <p14:tracePt t="44454" x="6921500" y="2695575"/>
          <p14:tracePt t="44455" x="6929438" y="2687638"/>
          <p14:tracePt t="44456" x="6937375" y="2679700"/>
          <p14:tracePt t="44457" x="6953250" y="2663825"/>
          <p14:tracePt t="44458" x="6961188" y="2655888"/>
          <p14:tracePt t="44459" x="6969125" y="2640013"/>
          <p14:tracePt t="44460" x="6985000" y="2632075"/>
          <p14:tracePt t="44461" x="6992938" y="2616200"/>
          <p14:tracePt t="44462" x="7000875" y="2608263"/>
          <p14:tracePt t="44463" x="7008813" y="2600325"/>
          <p14:tracePt t="44465" x="7024688" y="2584450"/>
          <p14:tracePt t="44465" x="7032625" y="2576513"/>
          <p14:tracePt t="44466" x="7048500" y="2559050"/>
          <p14:tracePt t="44468" x="7048500" y="2551113"/>
          <p14:tracePt t="44468" x="7056438" y="2543175"/>
          <p14:tracePt t="44469" x="7064375" y="2527300"/>
          <p14:tracePt t="44470" x="7080250" y="2519363"/>
          <p14:tracePt t="44471" x="7080250" y="2511425"/>
          <p14:tracePt t="44472" x="7096125" y="2495550"/>
          <p14:tracePt t="44473" x="7104063" y="2487613"/>
          <p14:tracePt t="44474" x="7112000" y="2471738"/>
          <p14:tracePt t="44475" x="7119938" y="2463800"/>
          <p14:tracePt t="44476" x="7127875" y="2455863"/>
          <p14:tracePt t="44477" x="7135813" y="2439988"/>
          <p14:tracePt t="44478" x="7135813" y="2432050"/>
          <p14:tracePt t="44479" x="7145338" y="2424113"/>
          <p14:tracePt t="44480" x="7153275" y="2416175"/>
          <p14:tracePt t="44481" x="7161213" y="2400300"/>
          <p14:tracePt t="44482" x="7169150" y="2400300"/>
          <p14:tracePt t="44483" x="7169150" y="2392363"/>
          <p14:tracePt t="44485" x="7185025" y="2376488"/>
          <p14:tracePt t="44486" x="7185025" y="2368550"/>
          <p14:tracePt t="44487" x="7192963" y="2360613"/>
          <p14:tracePt t="44488" x="7192963" y="2352675"/>
          <p14:tracePt t="44489" x="7192963" y="2344738"/>
          <p14:tracePt t="44490" x="7200900" y="2344738"/>
          <p14:tracePt t="44491" x="7208838" y="2328863"/>
          <p14:tracePt t="44492" x="7208838" y="2320925"/>
          <p14:tracePt t="44493" x="7208838" y="2312988"/>
          <p14:tracePt t="44494" x="7208838" y="2305050"/>
          <p14:tracePt t="44495" x="7216775" y="2305050"/>
          <p14:tracePt t="44496" x="7216775" y="2297113"/>
          <p14:tracePt t="44498" x="7216775" y="2289175"/>
          <p14:tracePt t="44499" x="7216775" y="2281238"/>
          <p14:tracePt t="44501" x="7216775" y="2273300"/>
          <p14:tracePt t="44502" x="7216775" y="2265363"/>
          <p14:tracePt t="44504" x="7216775" y="2257425"/>
          <p14:tracePt t="44506" x="7216775" y="2249488"/>
          <p14:tracePt t="44507" x="7216775" y="2241550"/>
          <p14:tracePt t="44508" x="7216775" y="2233613"/>
          <p14:tracePt t="44510" x="7216775" y="2224088"/>
          <p14:tracePt t="44512" x="7216775" y="2216150"/>
          <p14:tracePt t="44513" x="7216775" y="2208213"/>
          <p14:tracePt t="44515" x="7208838" y="2200275"/>
          <p14:tracePt t="44516" x="7208838" y="2192338"/>
          <p14:tracePt t="44517" x="7208838" y="2184400"/>
          <p14:tracePt t="44518" x="7208838" y="2176463"/>
          <p14:tracePt t="44519" x="7208838" y="2168525"/>
          <p14:tracePt t="44520" x="7208838" y="2160588"/>
          <p14:tracePt t="44521" x="7200900" y="2160588"/>
          <p14:tracePt t="44522" x="7200900" y="2152650"/>
          <p14:tracePt t="44523" x="7192963" y="2152650"/>
          <p14:tracePt t="44524" x="7192963" y="2144713"/>
          <p14:tracePt t="44525" x="7185025" y="2136775"/>
          <p14:tracePt t="44526" x="7185025" y="2128838"/>
          <p14:tracePt t="44527" x="7177088" y="2120900"/>
          <p14:tracePt t="44528" x="7177088" y="2112963"/>
          <p14:tracePt t="44529" x="7177088" y="2105025"/>
          <p14:tracePt t="44531" x="7161213" y="2089150"/>
          <p14:tracePt t="44532" x="7153275" y="2089150"/>
          <p14:tracePt t="44533" x="7153275" y="2081213"/>
          <p14:tracePt t="44534" x="7153275" y="2073275"/>
          <p14:tracePt t="44535" x="7145338" y="2065338"/>
          <p14:tracePt t="44536" x="7135813" y="2057400"/>
          <p14:tracePt t="44537" x="7127875" y="2049463"/>
          <p14:tracePt t="44538" x="7119938" y="2041525"/>
          <p14:tracePt t="44539" x="7119938" y="2033588"/>
          <p14:tracePt t="44540" x="7112000" y="2033588"/>
          <p14:tracePt t="44541" x="7104063" y="2025650"/>
          <p14:tracePt t="44542" x="7104063" y="2017713"/>
          <p14:tracePt t="44543" x="7096125" y="2009775"/>
          <p14:tracePt t="44544" x="7088188" y="2009775"/>
          <p14:tracePt t="44545" x="7080250" y="2001838"/>
          <p14:tracePt t="44546" x="7072313" y="1993900"/>
          <p14:tracePt t="44548" x="7064375" y="1985963"/>
          <p14:tracePt t="44549" x="7056438" y="1978025"/>
          <p14:tracePt t="44550" x="7048500" y="1970088"/>
          <p14:tracePt t="44551" x="7040563" y="1970088"/>
          <p14:tracePt t="44552" x="7040563" y="1962150"/>
          <p14:tracePt t="44553" x="7032625" y="1962150"/>
          <p14:tracePt t="44554" x="7024688" y="1954213"/>
          <p14:tracePt t="44555" x="7016750" y="1946275"/>
          <p14:tracePt t="44556" x="7000875" y="1946275"/>
          <p14:tracePt t="44557" x="7000875" y="1938338"/>
          <p14:tracePt t="44558" x="6992938" y="1938338"/>
          <p14:tracePt t="44559" x="6985000" y="1930400"/>
          <p14:tracePt t="44560" x="6977063" y="1922463"/>
          <p14:tracePt t="44561" x="6969125" y="1922463"/>
          <p14:tracePt t="44562" x="6961188" y="1922463"/>
          <p14:tracePt t="44563" x="6953250" y="1914525"/>
          <p14:tracePt t="44565" x="6945313" y="1906588"/>
          <p14:tracePt t="44566" x="6937375" y="1898650"/>
          <p14:tracePt t="44567" x="6929438" y="1898650"/>
          <p14:tracePt t="44568" x="6921500" y="1898650"/>
          <p14:tracePt t="44569" x="6921500" y="1890713"/>
          <p14:tracePt t="44570" x="6897688" y="1890713"/>
          <p14:tracePt t="44571" x="6897688" y="1881188"/>
          <p14:tracePt t="44572" x="6889750" y="1881188"/>
          <p14:tracePt t="44573" x="6881813" y="1873250"/>
          <p14:tracePt t="44574" x="6873875" y="1873250"/>
          <p14:tracePt t="44575" x="6865938" y="1865313"/>
          <p14:tracePt t="44576" x="6858000" y="1865313"/>
          <p14:tracePt t="44577" x="6850063" y="1865313"/>
          <p14:tracePt t="44578" x="6842125" y="1857375"/>
          <p14:tracePt t="44579" x="6834188" y="1857375"/>
          <p14:tracePt t="44580" x="6826250" y="1857375"/>
          <p14:tracePt t="44581" x="6818313" y="1849438"/>
          <p14:tracePt t="44582" x="6802438" y="1841500"/>
          <p14:tracePt t="44583" x="6794500" y="1841500"/>
          <p14:tracePt t="44584" x="6784975" y="1841500"/>
          <p14:tracePt t="44585" x="6777038" y="1833563"/>
          <p14:tracePt t="44586" x="6761163" y="1825625"/>
          <p14:tracePt t="44587" x="6753225" y="1825625"/>
          <p14:tracePt t="44588" x="6745288" y="1825625"/>
          <p14:tracePt t="44589" x="6729413" y="1817688"/>
          <p14:tracePt t="44590" x="6721475" y="1817688"/>
          <p14:tracePt t="44591" x="6705600" y="1809750"/>
          <p14:tracePt t="44592" x="6697663" y="1809750"/>
          <p14:tracePt t="44593" x="6689725" y="1801813"/>
          <p14:tracePt t="44594" x="6681788" y="1801813"/>
          <p14:tracePt t="44595" x="6665913" y="1793875"/>
          <p14:tracePt t="44596" x="6657975" y="1793875"/>
          <p14:tracePt t="44598" x="6642100" y="1785938"/>
          <p14:tracePt t="44599" x="6634163" y="1785938"/>
          <p14:tracePt t="44600" x="6626225" y="1785938"/>
          <p14:tracePt t="44601" x="6618288" y="1778000"/>
          <p14:tracePt t="44602" x="6602413" y="1778000"/>
          <p14:tracePt t="44603" x="6594475" y="1770063"/>
          <p14:tracePt t="44604" x="6586538" y="1770063"/>
          <p14:tracePt t="44605" x="6578600" y="1770063"/>
          <p14:tracePt t="44606" x="6562725" y="1770063"/>
          <p14:tracePt t="44607" x="6554788" y="1762125"/>
          <p14:tracePt t="44608" x="6546850" y="1762125"/>
          <p14:tracePt t="44609" x="6538913" y="1762125"/>
          <p14:tracePt t="44610" x="6530975" y="1762125"/>
          <p14:tracePt t="44611" x="6523038" y="1754188"/>
          <p14:tracePt t="44612" x="6515100" y="1754188"/>
          <p14:tracePt t="44613" x="6507163" y="1754188"/>
          <p14:tracePt t="44615" x="6491288" y="1746250"/>
          <p14:tracePt t="44616" x="6483350" y="1746250"/>
          <p14:tracePt t="44617" x="6475413" y="1746250"/>
          <p14:tracePt t="44619" x="6467475" y="1746250"/>
          <p14:tracePt t="44621" x="6459538" y="1746250"/>
          <p14:tracePt t="44622" x="6459538" y="1738313"/>
          <p14:tracePt t="44623" x="6451600" y="1738313"/>
          <p14:tracePt t="44624" x="6442075" y="1738313"/>
          <p14:tracePt t="44625" x="6442075" y="1730375"/>
          <p14:tracePt t="44626" x="6434138" y="1730375"/>
          <p14:tracePt t="44627" x="6426200" y="1730375"/>
          <p14:tracePt t="44629" x="6418263" y="1730375"/>
          <p14:tracePt t="44632" x="6410325" y="1730375"/>
          <p14:tracePt t="44635" x="6402388" y="1730375"/>
          <p14:tracePt t="44638" x="6402388" y="1722438"/>
          <p14:tracePt t="44639" x="6394450" y="1722438"/>
          <p14:tracePt t="44644" x="6386513" y="1722438"/>
          <p14:tracePt t="44667" x="6378575" y="1722438"/>
          <p14:tracePt t="44789" x="6386513" y="1722438"/>
          <p14:tracePt t="44793" x="6394450" y="1722438"/>
          <p14:tracePt t="44795" x="6402388" y="1722438"/>
          <p14:tracePt t="44799" x="6410325" y="1722438"/>
          <p14:tracePt t="44800" x="6418263" y="1722438"/>
          <p14:tracePt t="44802" x="6426200" y="1722438"/>
          <p14:tracePt t="44805" x="6434138" y="1722438"/>
          <p14:tracePt t="44808" x="6451600" y="1722438"/>
          <p14:tracePt t="44811" x="6459538" y="1722438"/>
          <p14:tracePt t="44813" x="6467475" y="1722438"/>
          <p14:tracePt t="44815" x="6475413" y="1722438"/>
          <p14:tracePt t="44818" x="6483350" y="1722438"/>
          <p14:tracePt t="44818" x="6491288" y="1722438"/>
          <p14:tracePt t="44820" x="6499225" y="1722438"/>
          <p14:tracePt t="44822" x="6507163" y="1722438"/>
          <p14:tracePt t="44823" x="6507163" y="1730375"/>
          <p14:tracePt t="44825" x="6515100" y="1730375"/>
          <p14:tracePt t="44825" x="6523038" y="1730375"/>
          <p14:tracePt t="44826" x="6530975" y="1730375"/>
          <p14:tracePt t="44828" x="6538913" y="1730375"/>
          <p14:tracePt t="44829" x="6546850" y="1730375"/>
          <p14:tracePt t="44830" x="6554788" y="1730375"/>
          <p14:tracePt t="44831" x="6554788" y="1738313"/>
          <p14:tracePt t="44832" x="6562725" y="1738313"/>
          <p14:tracePt t="44833" x="6570663" y="1738313"/>
          <p14:tracePt t="44834" x="6578600" y="1738313"/>
          <p14:tracePt t="44835" x="6586538" y="1746250"/>
          <p14:tracePt t="44836" x="6594475" y="1746250"/>
          <p14:tracePt t="44837" x="6602413" y="1746250"/>
          <p14:tracePt t="44838" x="6610350" y="1746250"/>
          <p14:tracePt t="44839" x="6610350" y="1754188"/>
          <p14:tracePt t="44840" x="6618288" y="1754188"/>
          <p14:tracePt t="44841" x="6626225" y="1754188"/>
          <p14:tracePt t="44842" x="6642100" y="1754188"/>
          <p14:tracePt t="44843" x="6642100" y="1762125"/>
          <p14:tracePt t="44844" x="6657975" y="1762125"/>
          <p14:tracePt t="44845" x="6665913" y="1770063"/>
          <p14:tracePt t="44846" x="6673850" y="1770063"/>
          <p14:tracePt t="44848" x="6697663" y="1778000"/>
          <p14:tracePt t="44849" x="6713538" y="1785938"/>
          <p14:tracePt t="44850" x="6721475" y="1785938"/>
          <p14:tracePt t="44851" x="6729413" y="1793875"/>
          <p14:tracePt t="44852" x="6745288" y="1793875"/>
          <p14:tracePt t="44853" x="6753225" y="1793875"/>
          <p14:tracePt t="44854" x="6761163" y="1801813"/>
          <p14:tracePt t="44855" x="6777038" y="1809750"/>
          <p14:tracePt t="44856" x="6794500" y="1817688"/>
          <p14:tracePt t="44857" x="6802438" y="1817688"/>
          <p14:tracePt t="44858" x="6810375" y="1825625"/>
          <p14:tracePt t="44859" x="6826250" y="1825625"/>
          <p14:tracePt t="44860" x="6834188" y="1833563"/>
          <p14:tracePt t="44861" x="6850063" y="1833563"/>
          <p14:tracePt t="44862" x="6858000" y="1841500"/>
          <p14:tracePt t="44863" x="6873875" y="1841500"/>
          <p14:tracePt t="44866" x="6897688" y="1849438"/>
          <p14:tracePt t="44866" x="6913563" y="1857375"/>
          <p14:tracePt t="44867" x="6921500" y="1865313"/>
          <p14:tracePt t="44868" x="6937375" y="1865313"/>
          <p14:tracePt t="44869" x="6953250" y="1873250"/>
          <p14:tracePt t="44870" x="6969125" y="1873250"/>
          <p14:tracePt t="44871" x="6977063" y="1881188"/>
          <p14:tracePt t="44872" x="7000875" y="1890713"/>
          <p14:tracePt t="44873" x="7008813" y="1890713"/>
          <p14:tracePt t="44874" x="7024688" y="1898650"/>
          <p14:tracePt t="44875" x="7032625" y="1898650"/>
          <p14:tracePt t="44876" x="7048500" y="1906588"/>
          <p14:tracePt t="44877" x="7064375" y="1914525"/>
          <p14:tracePt t="44878" x="7080250" y="1914525"/>
          <p14:tracePt t="44879" x="7096125" y="1914525"/>
          <p14:tracePt t="44881" x="7119938" y="1930400"/>
          <p14:tracePt t="44882" x="7135813" y="1930400"/>
          <p14:tracePt t="44884" x="7161213" y="1946275"/>
          <p14:tracePt t="44885" x="7177088" y="1946275"/>
          <p14:tracePt t="44898" x="7351713" y="1993900"/>
          <p14:tracePt t="44899" x="7367588" y="2001838"/>
          <p14:tracePt t="44900" x="7375525" y="2009775"/>
          <p14:tracePt t="44901" x="7391400" y="2009775"/>
          <p14:tracePt t="44902" x="7407275" y="2017713"/>
          <p14:tracePt t="44903" x="7415213" y="2017713"/>
          <p14:tracePt t="44904" x="7431088" y="2017713"/>
          <p14:tracePt t="44905" x="7439025" y="2025650"/>
          <p14:tracePt t="44906" x="7454900" y="2025650"/>
          <p14:tracePt t="44907" x="7470775" y="2033588"/>
          <p14:tracePt t="44908" x="7486650" y="2033588"/>
          <p14:tracePt t="44909" x="7496175" y="2041525"/>
          <p14:tracePt t="44910" x="7512050" y="2049463"/>
          <p14:tracePt t="44911" x="7527925" y="2049463"/>
          <p14:tracePt t="44912" x="7543800" y="2057400"/>
          <p14:tracePt t="44913" x="7551738" y="2057400"/>
          <p14:tracePt t="44915" x="7583488" y="2065338"/>
          <p14:tracePt t="44916" x="7591425" y="2065338"/>
          <p14:tracePt t="44917" x="7607300" y="2081213"/>
          <p14:tracePt t="44918" x="7623175" y="2081213"/>
          <p14:tracePt t="44919" x="7639050" y="2089150"/>
          <p14:tracePt t="44920" x="7646988" y="2097088"/>
          <p14:tracePt t="44921" x="7670800" y="2097088"/>
          <p14:tracePt t="44922" x="7678738" y="2105025"/>
          <p14:tracePt t="44923" x="7694613" y="2112963"/>
          <p14:tracePt t="44924" x="7710488" y="2112963"/>
          <p14:tracePt t="44925" x="7726363" y="2120900"/>
          <p14:tracePt t="44926" x="7750175" y="2128838"/>
          <p14:tracePt t="44927" x="7758113" y="2136775"/>
          <p14:tracePt t="44928" x="7773988" y="2136775"/>
          <p14:tracePt t="44929" x="7789863" y="2144713"/>
          <p14:tracePt t="44931" x="7829550" y="2152650"/>
          <p14:tracePt t="44932" x="7847013" y="2160588"/>
          <p14:tracePt t="44933" x="7862888" y="2168525"/>
          <p14:tracePt t="44934" x="7878763" y="2176463"/>
          <p14:tracePt t="44935" x="7894638" y="2176463"/>
          <p14:tracePt t="44936" x="7910513" y="2184400"/>
          <p14:tracePt t="44937" x="7926388" y="2192338"/>
          <p14:tracePt t="44938" x="7950200" y="2192338"/>
          <p14:tracePt t="44939" x="7958138" y="2200275"/>
          <p14:tracePt t="44940" x="7981950" y="2208213"/>
          <p14:tracePt t="44941" x="7997825" y="2216150"/>
          <p14:tracePt t="44942" x="8013700" y="2224088"/>
          <p14:tracePt t="44943" x="8029575" y="2224088"/>
          <p14:tracePt t="44944" x="8045450" y="2233613"/>
          <p14:tracePt t="44945" x="8061325" y="2233613"/>
          <p14:tracePt t="44946" x="8077200" y="2241550"/>
          <p14:tracePt t="44948" x="8108950" y="2257425"/>
          <p14:tracePt t="44949" x="8124825" y="2257425"/>
          <p14:tracePt t="44950" x="8140700" y="2265363"/>
          <p14:tracePt t="44951" x="8156575" y="2265363"/>
          <p14:tracePt t="44952" x="8180388" y="2281238"/>
          <p14:tracePt t="44953" x="8189913" y="2281238"/>
          <p14:tracePt t="44954" x="8205788" y="2289175"/>
          <p14:tracePt t="44955" x="8221663" y="2297113"/>
          <p14:tracePt t="44956" x="8237538" y="2297113"/>
          <p14:tracePt t="44957" x="8253413" y="2305050"/>
          <p14:tracePt t="44958" x="8269288" y="2305050"/>
          <p14:tracePt t="44959" x="8277225" y="2312988"/>
          <p14:tracePt t="44960" x="8293100" y="2312988"/>
          <p14:tracePt t="44961" x="8308975" y="2320925"/>
          <p14:tracePt t="44962" x="8316913" y="2320925"/>
          <p14:tracePt t="44963" x="8332788" y="2320925"/>
          <p14:tracePt t="44965" x="8356600" y="2328863"/>
          <p14:tracePt t="44966" x="8372475" y="2328863"/>
          <p14:tracePt t="44967" x="8380413" y="2336800"/>
          <p14:tracePt t="44968" x="8388350" y="2344738"/>
          <p14:tracePt t="44969" x="8412163" y="2344738"/>
          <p14:tracePt t="44970" x="8420100" y="2344738"/>
          <p14:tracePt t="44971" x="8428038" y="2344738"/>
          <p14:tracePt t="44972" x="8443913" y="2344738"/>
          <p14:tracePt t="44973" x="8451850" y="2352675"/>
          <p14:tracePt t="44974" x="8459788" y="2352675"/>
          <p14:tracePt t="44975" x="8467725" y="2352675"/>
          <p14:tracePt t="44976" x="8483600" y="2352675"/>
          <p14:tracePt t="44977" x="8491538" y="2352675"/>
          <p14:tracePt t="44978" x="8499475" y="2360613"/>
          <p14:tracePt t="44979" x="8507413" y="2368550"/>
          <p14:tracePt t="44982" x="8531225" y="2368550"/>
          <p14:tracePt t="44983" x="8540750" y="2368550"/>
          <p14:tracePt t="44984" x="8548688" y="2368550"/>
          <p14:tracePt t="44985" x="8556625" y="2368550"/>
          <p14:tracePt t="44986" x="8564563" y="2376488"/>
          <p14:tracePt t="44987" x="8572500" y="2376488"/>
          <p14:tracePt t="44988" x="8580438" y="2376488"/>
          <p14:tracePt t="44991" x="8588375" y="2376488"/>
          <p14:tracePt t="44993" x="8596313" y="2376488"/>
          <p14:tracePt t="44996" x="8604250" y="2376488"/>
          <p14:tracePt t="44999" x="8604250" y="2384425"/>
          <p14:tracePt t="45000" x="8612188" y="2384425"/>
          <p14:tracePt t="48037" x="8620125" y="2384425"/>
          <p14:tracePt t="48040" x="8628063" y="2384425"/>
          <p14:tracePt t="48042" x="8643938" y="2384425"/>
          <p14:tracePt t="48043" x="8651875" y="2384425"/>
          <p14:tracePt t="48044" x="8651875" y="2376488"/>
          <p14:tracePt t="48045" x="8659813" y="2376488"/>
          <p14:tracePt t="48046" x="8667750" y="2376488"/>
          <p14:tracePt t="48047" x="8675688" y="2376488"/>
          <p14:tracePt t="48049" x="8683625" y="2376488"/>
          <p14:tracePt t="48049" x="8699500" y="2376488"/>
          <p14:tracePt t="48050" x="8707438" y="2368550"/>
          <p14:tracePt t="48051" x="8715375" y="2368550"/>
          <p14:tracePt t="48052" x="8731250" y="2368550"/>
          <p14:tracePt t="48053" x="8739188" y="2360613"/>
          <p14:tracePt t="48054" x="8755063" y="2360613"/>
          <p14:tracePt t="48055" x="8763000" y="2352675"/>
          <p14:tracePt t="48056" x="8778875" y="2344738"/>
          <p14:tracePt t="48057" x="8794750" y="2344738"/>
          <p14:tracePt t="48058" x="8802688" y="2344738"/>
          <p14:tracePt t="48059" x="8818563" y="2336800"/>
          <p14:tracePt t="48060" x="8834438" y="2328863"/>
          <p14:tracePt t="48061" x="8850313" y="2328863"/>
          <p14:tracePt t="48062" x="8866188" y="2320925"/>
          <p14:tracePt t="48063" x="8874125" y="2320925"/>
          <p14:tracePt t="48065" x="8907463" y="2312988"/>
          <p14:tracePt t="48066" x="8923338" y="2305050"/>
          <p14:tracePt t="48067" x="8931275" y="2297113"/>
          <p14:tracePt t="48068" x="8955088" y="2297113"/>
          <p14:tracePt t="48069" x="8963025" y="2297113"/>
          <p14:tracePt t="48070" x="8978900" y="2289175"/>
          <p14:tracePt t="48071" x="8994775" y="2281238"/>
          <p14:tracePt t="48072" x="9010650" y="2273300"/>
          <p14:tracePt t="48073" x="9018588" y="2273300"/>
          <p14:tracePt t="48074" x="9034463" y="2265363"/>
          <p14:tracePt t="48075" x="9042400" y="2257425"/>
          <p14:tracePt t="48076" x="9066213" y="2257425"/>
          <p14:tracePt t="48077" x="9074150" y="2249488"/>
          <p14:tracePt t="48078" x="9090025" y="2241550"/>
          <p14:tracePt t="48079" x="9105900" y="2233613"/>
          <p14:tracePt t="48080" x="9113838" y="2233613"/>
          <p14:tracePt t="48082" x="9145588" y="2224088"/>
          <p14:tracePt t="48083" x="9153525" y="2216150"/>
          <p14:tracePt t="48084" x="9169400" y="2208213"/>
          <p14:tracePt t="48085" x="9177338" y="2200275"/>
          <p14:tracePt t="48086" x="9193213" y="2200275"/>
          <p14:tracePt t="48087" x="9201150" y="2200275"/>
          <p14:tracePt t="48088" x="9217025" y="2192338"/>
          <p14:tracePt t="48089" x="9234488" y="2184400"/>
          <p14:tracePt t="48090" x="9242425" y="2176463"/>
          <p14:tracePt t="48091" x="9250363" y="2176463"/>
          <p14:tracePt t="48092" x="9266238" y="2168525"/>
          <p14:tracePt t="48093" x="9282113" y="2160588"/>
          <p14:tracePt t="48094" x="9290050" y="2160588"/>
          <p14:tracePt t="48095" x="9305925" y="2152650"/>
          <p14:tracePt t="48096" x="9313863" y="2144713"/>
          <p14:tracePt t="48098" x="9337675" y="2136775"/>
          <p14:tracePt t="48099" x="9345613" y="2128838"/>
          <p14:tracePt t="48100" x="9361488" y="2120900"/>
          <p14:tracePt t="48101" x="9369425" y="2120900"/>
          <p14:tracePt t="48102" x="9385300" y="2112963"/>
          <p14:tracePt t="48103" x="9401175" y="2105025"/>
          <p14:tracePt t="48104" x="9409113" y="2097088"/>
          <p14:tracePt t="48105" x="9417050" y="2089150"/>
          <p14:tracePt t="48106" x="9424988" y="2081213"/>
          <p14:tracePt t="48107" x="9440863" y="2081213"/>
          <p14:tracePt t="48108" x="9448800" y="2073275"/>
          <p14:tracePt t="48109" x="9456738" y="2065338"/>
          <p14:tracePt t="48110" x="9464675" y="2057400"/>
          <p14:tracePt t="48111" x="9480550" y="2049463"/>
          <p14:tracePt t="48112" x="9488488" y="2049463"/>
          <p14:tracePt t="48113" x="9496425" y="2049463"/>
          <p14:tracePt t="48115" x="9512300" y="2033588"/>
          <p14:tracePt t="48116" x="9520238" y="2025650"/>
          <p14:tracePt t="48117" x="9536113" y="2017713"/>
          <p14:tracePt t="48118" x="9544050" y="2017713"/>
          <p14:tracePt t="48119" x="9551988" y="2001838"/>
          <p14:tracePt t="48120" x="9559925" y="2001838"/>
          <p14:tracePt t="48121" x="9567863" y="1993900"/>
          <p14:tracePt t="48122" x="9567863" y="1985963"/>
          <p14:tracePt t="48123" x="9575800" y="1985963"/>
          <p14:tracePt t="48124" x="9585325" y="1978025"/>
          <p14:tracePt t="48125" x="9593263" y="1970088"/>
          <p14:tracePt t="48126" x="9601200" y="1970088"/>
          <p14:tracePt t="48127" x="9601200" y="1962150"/>
          <p14:tracePt t="48128" x="9609138" y="1954213"/>
          <p14:tracePt t="48129" x="9617075" y="1946275"/>
          <p14:tracePt t="48130" x="9625013" y="1938338"/>
          <p14:tracePt t="48132" x="9640888" y="1930400"/>
          <p14:tracePt t="48133" x="9640888" y="1922463"/>
          <p14:tracePt t="48134" x="9648825" y="1914525"/>
          <p14:tracePt t="48135" x="9656763" y="1914525"/>
          <p14:tracePt t="48136" x="9656763" y="1906588"/>
          <p14:tracePt t="48137" x="9664700" y="1906588"/>
          <p14:tracePt t="48138" x="9664700" y="1898650"/>
          <p14:tracePt t="48139" x="9672638" y="1890713"/>
          <p14:tracePt t="48140" x="9672638" y="1881188"/>
          <p14:tracePt t="48141" x="9680575" y="1881188"/>
          <p14:tracePt t="48142" x="9680575" y="1873250"/>
          <p14:tracePt t="48143" x="9688513" y="1873250"/>
          <p14:tracePt t="48144" x="9688513" y="1865313"/>
          <p14:tracePt t="48145" x="9688513" y="1857375"/>
          <p14:tracePt t="48146" x="9696450" y="1857375"/>
          <p14:tracePt t="48148" x="9704388" y="1841500"/>
          <p14:tracePt t="48149" x="9704388" y="1833563"/>
          <p14:tracePt t="48150" x="9712325" y="1833563"/>
          <p14:tracePt t="48151" x="9712325" y="1825625"/>
          <p14:tracePt t="48152" x="9712325" y="1817688"/>
          <p14:tracePt t="48153" x="9720263" y="1817688"/>
          <p14:tracePt t="48154" x="9720263" y="1809750"/>
          <p14:tracePt t="48155" x="9720263" y="1801813"/>
          <p14:tracePt t="48156" x="9728200" y="1801813"/>
          <p14:tracePt t="48157" x="9728200" y="1793875"/>
          <p14:tracePt t="48158" x="9728200" y="1785938"/>
          <p14:tracePt t="48159" x="9728200" y="1778000"/>
          <p14:tracePt t="48160" x="9736138" y="1778000"/>
          <p14:tracePt t="48161" x="9736138" y="1770063"/>
          <p14:tracePt t="48162" x="9736138" y="1762125"/>
          <p14:tracePt t="48163" x="9736138" y="1754188"/>
          <p14:tracePt t="48165" x="9752013" y="1746250"/>
          <p14:tracePt t="48166" x="9752013" y="1738313"/>
          <p14:tracePt t="48167" x="9752013" y="1730375"/>
          <p14:tracePt t="48168" x="9752013" y="1722438"/>
          <p14:tracePt t="48169" x="9752013" y="1714500"/>
          <p14:tracePt t="48170" x="9752013" y="1706563"/>
          <p14:tracePt t="48171" x="9759950" y="1698625"/>
          <p14:tracePt t="48172" x="9759950" y="1690688"/>
          <p14:tracePt t="48173" x="9759950" y="1682750"/>
          <p14:tracePt t="48174" x="9767888" y="1674813"/>
          <p14:tracePt t="48175" x="9767888" y="1666875"/>
          <p14:tracePt t="48176" x="9767888" y="1658938"/>
          <p14:tracePt t="48177" x="9775825" y="1651000"/>
          <p14:tracePt t="48178" x="9775825" y="1643063"/>
          <p14:tracePt t="48179" x="9775825" y="1635125"/>
          <p14:tracePt t="48180" x="9775825" y="1627188"/>
          <p14:tracePt t="48182" x="9775825" y="1611313"/>
          <p14:tracePt t="48183" x="9783763" y="1611313"/>
          <p14:tracePt t="48184" x="9783763" y="1603375"/>
          <p14:tracePt t="48185" x="9783763" y="1595438"/>
          <p14:tracePt t="48186" x="9783763" y="1579563"/>
          <p14:tracePt t="48187" x="9791700" y="1579563"/>
          <p14:tracePt t="48188" x="9791700" y="1563688"/>
          <p14:tracePt t="48189" x="9791700" y="1555750"/>
          <p14:tracePt t="48190" x="9791700" y="1547813"/>
          <p14:tracePt t="48191" x="9791700" y="1538288"/>
          <p14:tracePt t="48192" x="9799638" y="1530350"/>
          <p14:tracePt t="48193" x="9799638" y="1522413"/>
          <p14:tracePt t="48194" x="9799638" y="1514475"/>
          <p14:tracePt t="48195" x="9807575" y="1498600"/>
          <p14:tracePt t="48196" x="9807575" y="1490663"/>
          <p14:tracePt t="48197" x="9815513" y="1482725"/>
          <p14:tracePt t="48198" x="9815513" y="1466850"/>
          <p14:tracePt t="48199" x="9815513" y="1458913"/>
          <p14:tracePt t="48200" x="9823450" y="1450975"/>
          <p14:tracePt t="48201" x="9823450" y="1443038"/>
          <p14:tracePt t="48202" x="9823450" y="1435100"/>
          <p14:tracePt t="48203" x="9831388" y="1419225"/>
          <p14:tracePt t="48204" x="9831388" y="1411288"/>
          <p14:tracePt t="48205" x="9831388" y="1403350"/>
          <p14:tracePt t="48207" x="9839325" y="1395413"/>
          <p14:tracePt t="48207" x="9839325" y="1387475"/>
          <p14:tracePt t="48208" x="9839325" y="1379538"/>
          <p14:tracePt t="48209" x="9839325" y="1371600"/>
          <p14:tracePt t="48210" x="9839325" y="1363663"/>
          <p14:tracePt t="48211" x="9839325" y="1355725"/>
          <p14:tracePt t="48212" x="9839325" y="1347788"/>
          <p14:tracePt t="48213" x="9847263" y="1347788"/>
          <p14:tracePt t="48215" x="9847263" y="1331913"/>
          <p14:tracePt t="48216" x="9847263" y="1323975"/>
          <p14:tracePt t="48219" x="9847263" y="1308100"/>
          <p14:tracePt t="48221" x="9847263" y="1300163"/>
          <p14:tracePt t="48223" x="9847263" y="1292225"/>
          <p14:tracePt t="48224" x="9855200" y="1292225"/>
          <p14:tracePt t="48225" x="9855200" y="1284288"/>
          <p14:tracePt t="48227" x="9855200" y="1276350"/>
          <p14:tracePt t="48229" x="9855200" y="1268413"/>
          <p14:tracePt t="48232" x="9855200" y="1260475"/>
          <p14:tracePt t="48233" x="9855200" y="1252538"/>
          <p14:tracePt t="48235" x="9855200" y="1244600"/>
          <p14:tracePt t="48238" x="9855200" y="1236663"/>
          <p14:tracePt t="48239" x="9855200" y="1228725"/>
          <p14:tracePt t="48241" x="9855200" y="1220788"/>
          <p14:tracePt t="48244" x="9855200" y="1212850"/>
          <p14:tracePt t="48245" x="9847263" y="1212850"/>
          <p14:tracePt t="48246" x="9847263" y="1204913"/>
          <p14:tracePt t="48249" x="9847263" y="1195388"/>
          <p14:tracePt t="48251" x="9839325" y="1195388"/>
          <p14:tracePt t="48252" x="9839325" y="1187450"/>
          <p14:tracePt t="48254" x="9839325" y="1179513"/>
          <p14:tracePt t="48256" x="9839325" y="1171575"/>
          <p14:tracePt t="48257" x="9831388" y="1171575"/>
          <p14:tracePt t="48259" x="9831388" y="1163638"/>
          <p14:tracePt t="48260" x="9823450" y="1163638"/>
          <p14:tracePt t="48262" x="9823450" y="1155700"/>
          <p14:tracePt t="48266" x="9815513" y="1139825"/>
          <p14:tracePt t="48267" x="9807575" y="1139825"/>
          <p14:tracePt t="48269" x="9807575" y="1131888"/>
          <p14:tracePt t="48270" x="9799638" y="1131888"/>
          <p14:tracePt t="48272" x="9799638" y="1123950"/>
          <p14:tracePt t="48274" x="9799638" y="1116013"/>
          <p14:tracePt t="48274" x="9791700" y="1116013"/>
          <p14:tracePt t="48277" x="9783763" y="1116013"/>
          <p14:tracePt t="48278" x="9783763" y="1108075"/>
          <p14:tracePt t="48280" x="9775825" y="1108075"/>
          <p14:tracePt t="48282" x="9775825" y="1100138"/>
          <p14:tracePt t="48283" x="9767888" y="1100138"/>
          <p14:tracePt t="48284" x="9759950" y="1100138"/>
          <p14:tracePt t="48285" x="9759950" y="1092200"/>
          <p14:tracePt t="48288" x="9752013" y="1092200"/>
          <p14:tracePt t="48291" x="9752013" y="1084263"/>
          <p14:tracePt t="48292" x="9744075" y="1084263"/>
          <p14:tracePt t="48299" x="9728200" y="1076325"/>
          <p14:tracePt t="48301" x="9728200" y="1068388"/>
          <p14:tracePt t="48303" x="9720263" y="1068388"/>
          <p14:tracePt t="48304" x="9720263" y="1060450"/>
          <p14:tracePt t="48307" x="9712325" y="1060450"/>
          <p14:tracePt t="48313" x="9704388" y="1060450"/>
          <p14:tracePt t="48316" x="9696450" y="1052513"/>
          <p14:tracePt t="48319" x="9688513" y="1052513"/>
          <p14:tracePt t="48321" x="9680575" y="1052513"/>
          <p14:tracePt t="48323" x="9672638" y="1052513"/>
          <p14:tracePt t="48325" x="9664700" y="1052513"/>
          <p14:tracePt t="48326" x="9664700" y="1044575"/>
          <p14:tracePt t="48327" x="9656763" y="1044575"/>
          <p14:tracePt t="48328" x="9648825" y="1044575"/>
          <p14:tracePt t="48329" x="9640888" y="1044575"/>
          <p14:tracePt t="48330" x="9632950" y="1044575"/>
          <p14:tracePt t="48332" x="9625013" y="1044575"/>
          <p14:tracePt t="48333" x="9617075" y="1044575"/>
          <p14:tracePt t="48334" x="9609138" y="1044575"/>
          <p14:tracePt t="48335" x="9601200" y="1044575"/>
          <p14:tracePt t="48336" x="9593263" y="1044575"/>
          <p14:tracePt t="48337" x="9585325" y="1044575"/>
          <p14:tracePt t="48338" x="9575800" y="1044575"/>
          <p14:tracePt t="48339" x="9567863" y="1044575"/>
          <p14:tracePt t="48340" x="9559925" y="1044575"/>
          <p14:tracePt t="48341" x="9551988" y="1044575"/>
          <p14:tracePt t="48342" x="9544050" y="1044575"/>
          <p14:tracePt t="48343" x="9536113" y="1044575"/>
          <p14:tracePt t="48344" x="9528175" y="1044575"/>
          <p14:tracePt t="48345" x="9520238" y="1044575"/>
          <p14:tracePt t="48346" x="9512300" y="1044575"/>
          <p14:tracePt t="48349" x="9480550" y="1044575"/>
          <p14:tracePt t="48350" x="9472613" y="1044575"/>
          <p14:tracePt t="48351" x="9448800" y="1052513"/>
          <p14:tracePt t="48352" x="9440863" y="1052513"/>
          <p14:tracePt t="48353" x="9432925" y="1052513"/>
          <p14:tracePt t="48354" x="9424988" y="1060450"/>
          <p14:tracePt t="48355" x="9409113" y="1060450"/>
          <p14:tracePt t="48356" x="9401175" y="1060450"/>
          <p14:tracePt t="48357" x="9393238" y="1060450"/>
          <p14:tracePt t="48358" x="9377363" y="1068388"/>
          <p14:tracePt t="48359" x="9369425" y="1068388"/>
          <p14:tracePt t="48360" x="9353550" y="1068388"/>
          <p14:tracePt t="48361" x="9337675" y="1068388"/>
          <p14:tracePt t="48362" x="9329738" y="1076325"/>
          <p14:tracePt t="48363" x="9321800" y="1076325"/>
          <p14:tracePt t="48365" x="9305925" y="1084263"/>
          <p14:tracePt t="48366" x="9290050" y="1084263"/>
          <p14:tracePt t="48367" x="9282113" y="1084263"/>
          <p14:tracePt t="48368" x="9274175" y="1092200"/>
          <p14:tracePt t="48369" x="9258300" y="1092200"/>
          <p14:tracePt t="48370" x="9250363" y="1092200"/>
          <p14:tracePt t="48371" x="9242425" y="1100138"/>
          <p14:tracePt t="48372" x="9224963" y="1108075"/>
          <p14:tracePt t="48373" x="9217025" y="1108075"/>
          <p14:tracePt t="48374" x="9209088" y="1108075"/>
          <p14:tracePt t="48375" x="9201150" y="1116013"/>
          <p14:tracePt t="48376" x="9193213" y="1116013"/>
          <p14:tracePt t="48377" x="9185275" y="1123950"/>
          <p14:tracePt t="48378" x="9177338" y="1123950"/>
          <p14:tracePt t="48379" x="9169400" y="1131888"/>
          <p14:tracePt t="48380" x="9161463" y="1131888"/>
          <p14:tracePt t="48382" x="9153525" y="1139825"/>
          <p14:tracePt t="48383" x="9145588" y="1139825"/>
          <p14:tracePt t="48384" x="9137650" y="1139825"/>
          <p14:tracePt t="48385" x="9137650" y="1147763"/>
          <p14:tracePt t="48386" x="9129713" y="1147763"/>
          <p14:tracePt t="48388" x="9129713" y="1155700"/>
          <p14:tracePt t="48389" x="9121775" y="1155700"/>
          <p14:tracePt t="48390" x="9113838" y="1155700"/>
          <p14:tracePt t="48391" x="9113838" y="1163638"/>
          <p14:tracePt t="48392" x="9105900" y="1163638"/>
          <p14:tracePt t="48393" x="9105900" y="1171575"/>
          <p14:tracePt t="48394" x="9097963" y="1171575"/>
          <p14:tracePt t="48398" x="9090025" y="1179513"/>
          <p14:tracePt t="48401" x="9082088" y="1187450"/>
          <p14:tracePt t="48402" x="9082088" y="1195388"/>
          <p14:tracePt t="48403" x="9074150" y="1195388"/>
          <p14:tracePt t="48406" x="9074150" y="1204913"/>
          <p14:tracePt t="48411" x="9066213" y="1212850"/>
          <p14:tracePt t="48412" x="9066213" y="1220788"/>
          <p14:tracePt t="48415" x="9066213" y="1228725"/>
          <p14:tracePt t="48416" x="9058275" y="1228725"/>
          <p14:tracePt t="48418" x="9058275" y="1236663"/>
          <p14:tracePt t="48419" x="9058275" y="1244600"/>
          <p14:tracePt t="48421" x="9058275" y="1252538"/>
          <p14:tracePt t="48423" x="9058275" y="1260475"/>
          <p14:tracePt t="48425" x="9058275" y="1268413"/>
          <p14:tracePt t="48426" x="9058275" y="1276350"/>
          <p14:tracePt t="48427" x="9058275" y="1284288"/>
          <p14:tracePt t="48429" x="9058275" y="1292225"/>
          <p14:tracePt t="48430" x="9058275" y="1300163"/>
          <p14:tracePt t="48432" x="9058275" y="1308100"/>
          <p14:tracePt t="48433" x="9058275" y="1316038"/>
          <p14:tracePt t="48434" x="9058275" y="1323975"/>
          <p14:tracePt t="48435" x="9058275" y="1331913"/>
          <p14:tracePt t="48436" x="9058275" y="1339850"/>
          <p14:tracePt t="48437" x="9066213" y="1339850"/>
          <p14:tracePt t="48438" x="9066213" y="1347788"/>
          <p14:tracePt t="48439" x="9066213" y="1355725"/>
          <p14:tracePt t="48440" x="9066213" y="1363663"/>
          <p14:tracePt t="48441" x="9074150" y="1371600"/>
          <p14:tracePt t="48442" x="9074150" y="1379538"/>
          <p14:tracePt t="48443" x="9074150" y="1387475"/>
          <p14:tracePt t="48444" x="9074150" y="1395413"/>
          <p14:tracePt t="48445" x="9082088" y="1403350"/>
          <p14:tracePt t="48446" x="9082088" y="1411288"/>
          <p14:tracePt t="48447" x="9090025" y="1419225"/>
          <p14:tracePt t="48448" x="9090025" y="1427163"/>
          <p14:tracePt t="48449" x="9097963" y="1435100"/>
          <p14:tracePt t="48450" x="9097963" y="1443038"/>
          <p14:tracePt t="48451" x="9097963" y="1450975"/>
          <p14:tracePt t="48452" x="9105900" y="1458913"/>
          <p14:tracePt t="48453" x="9105900" y="1466850"/>
          <p14:tracePt t="48454" x="9113838" y="1474788"/>
          <p14:tracePt t="48455" x="9113838" y="1482725"/>
          <p14:tracePt t="48456" x="9121775" y="1490663"/>
          <p14:tracePt t="48457" x="9121775" y="1498600"/>
          <p14:tracePt t="48458" x="9129713" y="1506538"/>
          <p14:tracePt t="48459" x="9137650" y="1506538"/>
          <p14:tracePt t="48460" x="9137650" y="1514475"/>
          <p14:tracePt t="48461" x="9145588" y="1522413"/>
          <p14:tracePt t="48462" x="9153525" y="1530350"/>
          <p14:tracePt t="48463" x="9153525" y="1538288"/>
          <p14:tracePt t="48465" x="9169400" y="1547813"/>
          <p14:tracePt t="48466" x="9169400" y="1555750"/>
          <p14:tracePt t="48467" x="9177338" y="1563688"/>
          <p14:tracePt t="48468" x="9177338" y="1571625"/>
          <p14:tracePt t="48469" x="9185275" y="1571625"/>
          <p14:tracePt t="48470" x="9193213" y="1579563"/>
          <p14:tracePt t="48471" x="9201150" y="1579563"/>
          <p14:tracePt t="48472" x="9201150" y="1587500"/>
          <p14:tracePt t="48473" x="9209088" y="1595438"/>
          <p14:tracePt t="48474" x="9209088" y="1603375"/>
          <p14:tracePt t="48475" x="9217025" y="1603375"/>
          <p14:tracePt t="48476" x="9224963" y="1603375"/>
          <p14:tracePt t="48477" x="9224963" y="1611313"/>
          <p14:tracePt t="48478" x="9234488" y="1611313"/>
          <p14:tracePt t="48479" x="9234488" y="1619250"/>
          <p14:tracePt t="48480" x="9242425" y="1619250"/>
          <p14:tracePt t="48482" x="9258300" y="1627188"/>
          <p14:tracePt t="48483" x="9258300" y="1635125"/>
          <p14:tracePt t="48484" x="9266238" y="1635125"/>
          <p14:tracePt t="48485" x="9274175" y="1635125"/>
          <p14:tracePt t="48486" x="9274175" y="1643063"/>
          <p14:tracePt t="48487" x="9282113" y="1643063"/>
          <p14:tracePt t="48488" x="9290050" y="1651000"/>
          <p14:tracePt t="48489" x="9297988" y="1651000"/>
          <p14:tracePt t="48490" x="9305925" y="1651000"/>
          <p14:tracePt t="48492" x="9313863" y="1658938"/>
          <p14:tracePt t="48493" x="9321800" y="1658938"/>
          <p14:tracePt t="48495" x="9329738" y="1658938"/>
          <p14:tracePt t="48497" x="9337675" y="1666875"/>
          <p14:tracePt t="48498" x="9337675" y="1674813"/>
          <p14:tracePt t="48499" x="9345613" y="1674813"/>
          <p14:tracePt t="48500" x="9353550" y="1674813"/>
          <p14:tracePt t="48501" x="9361488" y="1674813"/>
          <p14:tracePt t="48503" x="9369425" y="1674813"/>
          <p14:tracePt t="48505" x="9377363" y="1674813"/>
          <p14:tracePt t="48506" x="9385300" y="1674813"/>
          <p14:tracePt t="48508" x="9393238" y="1674813"/>
          <p14:tracePt t="48509" x="9401175" y="1674813"/>
          <p14:tracePt t="48511" x="9409113" y="1674813"/>
          <p14:tracePt t="48511" x="9417050" y="1674813"/>
          <p14:tracePt t="48513" x="9424988" y="1674813"/>
          <p14:tracePt t="48515" x="9432925" y="1674813"/>
          <p14:tracePt t="48516" x="9440863" y="1674813"/>
          <p14:tracePt t="48517" x="9448800" y="1674813"/>
          <p14:tracePt t="48518" x="9456738" y="1674813"/>
          <p14:tracePt t="48520" x="9464675" y="1666875"/>
          <p14:tracePt t="48521" x="9472613" y="1666875"/>
          <p14:tracePt t="48523" x="9480550" y="1666875"/>
          <p14:tracePt t="48524" x="9480550" y="1658938"/>
          <p14:tracePt t="48525" x="9488488" y="1658938"/>
          <p14:tracePt t="48526" x="9496425" y="1658938"/>
          <p14:tracePt t="48527" x="9504363" y="1658938"/>
          <p14:tracePt t="48528" x="9512300" y="1658938"/>
          <p14:tracePt t="48529" x="9512300" y="1651000"/>
          <p14:tracePt t="48530" x="9520238" y="1651000"/>
          <p14:tracePt t="48532" x="9528175" y="1643063"/>
          <p14:tracePt t="48533" x="9536113" y="1643063"/>
          <p14:tracePt t="48534" x="9536113" y="1635125"/>
          <p14:tracePt t="48535" x="9544050" y="1635125"/>
          <p14:tracePt t="48536" x="9544050" y="1627188"/>
          <p14:tracePt t="48537" x="9551988" y="1627188"/>
          <p14:tracePt t="48539" x="9551988" y="1619250"/>
          <p14:tracePt t="48540" x="9559925" y="1619250"/>
          <p14:tracePt t="48541" x="9559925" y="1611313"/>
          <p14:tracePt t="48543" x="9567863" y="1611313"/>
          <p14:tracePt t="48544" x="9567863" y="1603375"/>
          <p14:tracePt t="48545" x="9575800" y="1603375"/>
          <p14:tracePt t="48546" x="9575800" y="1595438"/>
          <p14:tracePt t="48547" x="9575800" y="1587500"/>
          <p14:tracePt t="48548" x="9585325" y="1587500"/>
          <p14:tracePt t="48549" x="9585325" y="1579563"/>
          <p14:tracePt t="48551" x="9585325" y="1571625"/>
          <p14:tracePt t="48552" x="9593263" y="1571625"/>
          <p14:tracePt t="48553" x="9593263" y="1563688"/>
          <p14:tracePt t="48554" x="9601200" y="1563688"/>
          <p14:tracePt t="48555" x="9601200" y="1555750"/>
          <p14:tracePt t="48556" x="9609138" y="1555750"/>
          <p14:tracePt t="48557" x="9609138" y="1547813"/>
          <p14:tracePt t="48558" x="9609138" y="1538288"/>
          <p14:tracePt t="48559" x="9609138" y="1530350"/>
          <p14:tracePt t="48560" x="9617075" y="1522413"/>
          <p14:tracePt t="48561" x="9625013" y="1522413"/>
          <p14:tracePt t="48562" x="9625013" y="1514475"/>
          <p14:tracePt t="48563" x="9625013" y="1506538"/>
          <p14:tracePt t="48565" x="9632950" y="1498600"/>
          <p14:tracePt t="48566" x="9632950" y="1490663"/>
          <p14:tracePt t="48567" x="9640888" y="1490663"/>
          <p14:tracePt t="48568" x="9640888" y="1482725"/>
          <p14:tracePt t="48569" x="9640888" y="1474788"/>
          <p14:tracePt t="48570" x="9648825" y="1466850"/>
          <p14:tracePt t="48571" x="9656763" y="1466850"/>
          <p14:tracePt t="48572" x="9656763" y="1458913"/>
          <p14:tracePt t="48573" x="9664700" y="1450975"/>
          <p14:tracePt t="48574" x="9664700" y="1443038"/>
          <p14:tracePt t="48575" x="9664700" y="1435100"/>
          <p14:tracePt t="48576" x="9672638" y="1427163"/>
          <p14:tracePt t="48577" x="9672638" y="1419225"/>
          <p14:tracePt t="48579" x="9672638" y="1411288"/>
          <p14:tracePt t="48582" x="9680575" y="1403350"/>
          <p14:tracePt t="48583" x="9680575" y="1395413"/>
          <p14:tracePt t="48584" x="9680575" y="1387475"/>
          <p14:tracePt t="48586" x="9680575" y="1379538"/>
          <p14:tracePt t="48587" x="9688513" y="1379538"/>
          <p14:tracePt t="48588" x="9688513" y="1371600"/>
          <p14:tracePt t="48589" x="9688513" y="1363663"/>
          <p14:tracePt t="48594" x="9688513" y="1355725"/>
          <p14:tracePt t="48596" x="9688513" y="1347788"/>
          <p14:tracePt t="48600" x="9688513" y="1339850"/>
          <p14:tracePt t="48603" x="9688513" y="1331913"/>
          <p14:tracePt t="48614" x="9688513" y="1323975"/>
          <p14:tracePt t="48620" x="9680575" y="1316038"/>
          <p14:tracePt t="48626" x="9672638" y="1316038"/>
          <p14:tracePt t="48627" x="9664700" y="1316038"/>
          <p14:tracePt t="48628" x="9664700" y="1308100"/>
          <p14:tracePt t="48633" x="9648825" y="1300163"/>
          <p14:tracePt t="48634" x="9640888" y="1300163"/>
          <p14:tracePt t="48635" x="9632950" y="1300163"/>
          <p14:tracePt t="48637" x="9625013" y="1300163"/>
          <p14:tracePt t="48638" x="9617075" y="1300163"/>
          <p14:tracePt t="48639" x="9609138" y="1300163"/>
          <p14:tracePt t="48640" x="9601200" y="1300163"/>
          <p14:tracePt t="48641" x="9593263" y="1300163"/>
          <p14:tracePt t="48642" x="9585325" y="1300163"/>
          <p14:tracePt t="48643" x="9585325" y="1292225"/>
          <p14:tracePt t="48644" x="9575800" y="1292225"/>
          <p14:tracePt t="48645" x="9567863" y="1292225"/>
          <p14:tracePt t="48646" x="9559925" y="1292225"/>
          <p14:tracePt t="48648" x="9544050" y="1292225"/>
          <p14:tracePt t="48649" x="9528175" y="1284288"/>
          <p14:tracePt t="48650" x="9520238" y="1284288"/>
          <p14:tracePt t="48651" x="9512300" y="1284288"/>
          <p14:tracePt t="48652" x="9496425" y="1284288"/>
          <p14:tracePt t="48653" x="9488488" y="1284288"/>
          <p14:tracePt t="48654" x="9472613" y="1284288"/>
          <p14:tracePt t="48655" x="9464675" y="1284288"/>
          <p14:tracePt t="48656" x="9448800" y="1284288"/>
          <p14:tracePt t="48657" x="9440863" y="1284288"/>
          <p14:tracePt t="48658" x="9424988" y="1284288"/>
          <p14:tracePt t="48659" x="9417050" y="1292225"/>
          <p14:tracePt t="48660" x="9409113" y="1292225"/>
          <p14:tracePt t="48661" x="9393238" y="1292225"/>
          <p14:tracePt t="48662" x="9385300" y="1292225"/>
          <p14:tracePt t="48663" x="9369425" y="1292225"/>
          <p14:tracePt t="48665" x="9345613" y="1300163"/>
          <p14:tracePt t="48666" x="9329738" y="1300163"/>
          <p14:tracePt t="48667" x="9321800" y="1300163"/>
          <p14:tracePt t="48668" x="9305925" y="1308100"/>
          <p14:tracePt t="48669" x="9290050" y="1308100"/>
          <p14:tracePt t="48670" x="9282113" y="1308100"/>
          <p14:tracePt t="48671" x="9266238" y="1316038"/>
          <p14:tracePt t="48672" x="9258300" y="1316038"/>
          <p14:tracePt t="48673" x="9242425" y="1316038"/>
          <p14:tracePt t="48674" x="9224963" y="1323975"/>
          <p14:tracePt t="48675" x="9209088" y="1323975"/>
          <p14:tracePt t="48676" x="9193213" y="1331913"/>
          <p14:tracePt t="48677" x="9185275" y="1339850"/>
          <p14:tracePt t="48678" x="9169400" y="1339850"/>
          <p14:tracePt t="48679" x="9153525" y="1347788"/>
          <p14:tracePt t="48680" x="9145588" y="1347788"/>
          <p14:tracePt t="48682" x="9113838" y="1355725"/>
          <p14:tracePt t="48683" x="9097963" y="1363663"/>
          <p14:tracePt t="48684" x="9090025" y="1363663"/>
          <p14:tracePt t="48685" x="9074150" y="1371600"/>
          <p14:tracePt t="48686" x="9058275" y="1379538"/>
          <p14:tracePt t="48687" x="9042400" y="1379538"/>
          <p14:tracePt t="48688" x="9026525" y="1387475"/>
          <p14:tracePt t="48689" x="9010650" y="1395413"/>
          <p14:tracePt t="48690" x="8994775" y="1403350"/>
          <p14:tracePt t="48691" x="8986838" y="1411288"/>
          <p14:tracePt t="48692" x="8970963" y="1411288"/>
          <p14:tracePt t="48693" x="8947150" y="1419225"/>
          <p14:tracePt t="48694" x="8939213" y="1427163"/>
          <p14:tracePt t="48695" x="8915400" y="1435100"/>
          <p14:tracePt t="48696" x="8899525" y="1443038"/>
          <p14:tracePt t="48697" x="8891588" y="1450975"/>
          <p14:tracePt t="48698" x="8874125" y="1458913"/>
          <p14:tracePt t="48699" x="8850313" y="1458913"/>
          <p14:tracePt t="48700" x="8834438" y="1466850"/>
          <p14:tracePt t="48701" x="8826500" y="1482725"/>
          <p14:tracePt t="48702" x="8802688" y="1482725"/>
          <p14:tracePt t="48703" x="8786813" y="1490663"/>
          <p14:tracePt t="48704" x="8770938" y="1506538"/>
          <p14:tracePt t="48705" x="8755063" y="1514475"/>
          <p14:tracePt t="48706" x="8739188" y="1522413"/>
          <p14:tracePt t="48707" x="8723313" y="1530350"/>
          <p14:tracePt t="48708" x="8707438" y="1538288"/>
          <p14:tracePt t="48709" x="8691563" y="1555750"/>
          <p14:tracePt t="48710" x="8667750" y="1563688"/>
          <p14:tracePt t="48711" x="8659813" y="1571625"/>
          <p14:tracePt t="48712" x="8636000" y="1579563"/>
          <p14:tracePt t="48713" x="8620125" y="1587500"/>
          <p14:tracePt t="48715" x="8588375" y="1611313"/>
          <p14:tracePt t="48716" x="8564563" y="1619250"/>
          <p14:tracePt t="48717" x="8548688" y="1627188"/>
          <p14:tracePt t="48718" x="8531225" y="1635125"/>
          <p14:tracePt t="48719" x="8507413" y="1651000"/>
          <p14:tracePt t="48720" x="8491538" y="1658938"/>
          <p14:tracePt t="48721" x="8467725" y="1674813"/>
          <p14:tracePt t="48722" x="8451850" y="1682750"/>
          <p14:tracePt t="48723" x="8428038" y="1698625"/>
          <p14:tracePt t="48724" x="8404225" y="1706563"/>
          <p14:tracePt t="48725" x="8388350" y="1722438"/>
          <p14:tracePt t="48726" x="8364538" y="1730375"/>
          <p14:tracePt t="48727" x="8348663" y="1746250"/>
          <p14:tracePt t="48728" x="8324850" y="1754188"/>
          <p14:tracePt t="48729" x="8301038" y="1770063"/>
          <p14:tracePt t="48730" x="8285163" y="1778000"/>
          <p14:tracePt t="48732" x="8229600" y="1801813"/>
          <p14:tracePt t="48733" x="8213725" y="1809750"/>
          <p14:tracePt t="48734" x="8189913" y="1825625"/>
          <p14:tracePt t="48735" x="8164513" y="1841500"/>
          <p14:tracePt t="48736" x="8132763" y="1849438"/>
          <p14:tracePt t="48737" x="8116888" y="1865313"/>
          <p14:tracePt t="48738" x="8093075" y="1873250"/>
          <p14:tracePt t="48739" x="8069263" y="1890713"/>
          <p14:tracePt t="48740" x="8045450" y="1906588"/>
          <p14:tracePt t="48741" x="8021638" y="1922463"/>
          <p14:tracePt t="48742" x="7997825" y="1930400"/>
          <p14:tracePt t="48743" x="7974013" y="1946275"/>
          <p14:tracePt t="48744" x="7950200" y="1954213"/>
          <p14:tracePt t="48745" x="7926388" y="1970088"/>
          <p14:tracePt t="48746" x="7894638" y="1978025"/>
          <p14:tracePt t="48747" x="7870825" y="1993900"/>
          <p14:tracePt t="48748" x="7847013" y="2001838"/>
          <p14:tracePt t="48749" x="7813675" y="2017713"/>
          <p14:tracePt t="48750" x="7789863" y="2025650"/>
          <p14:tracePt t="48751" x="7766050" y="2033588"/>
          <p14:tracePt t="48752" x="7742238" y="2049463"/>
          <p14:tracePt t="48753" x="7710488" y="2057400"/>
          <p14:tracePt t="48754" x="7686675" y="2073275"/>
          <p14:tracePt t="48755" x="7654925" y="2081213"/>
          <p14:tracePt t="48756" x="7631113" y="2089150"/>
          <p14:tracePt t="48757" x="7607300" y="2097088"/>
          <p14:tracePt t="48758" x="7583488" y="2112963"/>
          <p14:tracePt t="48759" x="7559675" y="2120900"/>
          <p14:tracePt t="48760" x="7527925" y="2128838"/>
          <p14:tracePt t="48761" x="7496175" y="2144713"/>
          <p14:tracePt t="48762" x="7462838" y="2152650"/>
          <p14:tracePt t="48763" x="7446963" y="2160588"/>
          <p14:tracePt t="48765" x="7391400" y="2176463"/>
          <p14:tracePt t="48766" x="7367588" y="2184400"/>
          <p14:tracePt t="48768" x="7319963" y="2200275"/>
          <p14:tracePt t="48769" x="7296150" y="2208213"/>
          <p14:tracePt t="48770" x="7280275" y="2216150"/>
          <p14:tracePt t="48771" x="7256463" y="2224088"/>
          <p14:tracePt t="48772" x="7232650" y="2233613"/>
          <p14:tracePt t="48773" x="7216775" y="2233613"/>
          <p14:tracePt t="48774" x="7192963" y="2241550"/>
          <p14:tracePt t="48775" x="7169150" y="2249488"/>
          <p14:tracePt t="48776" x="7153275" y="2249488"/>
          <p14:tracePt t="48777" x="7135813" y="2257425"/>
          <p14:tracePt t="48778" x="7112000" y="2265363"/>
          <p14:tracePt t="48779" x="7096125" y="2265363"/>
          <p14:tracePt t="48780" x="7080250" y="2273300"/>
          <p14:tracePt t="48782" x="7048500" y="2273300"/>
          <p14:tracePt t="48783" x="7024688" y="2281238"/>
          <p14:tracePt t="48784" x="7016750" y="2281238"/>
          <p14:tracePt t="48785" x="7000875" y="2281238"/>
          <p14:tracePt t="48786" x="6985000" y="2281238"/>
          <p14:tracePt t="48787" x="6977063" y="2289175"/>
          <p14:tracePt t="48788" x="6961188" y="2289175"/>
          <p14:tracePt t="48789" x="6953250" y="2289175"/>
          <p14:tracePt t="48790" x="6937375" y="2289175"/>
          <p14:tracePt t="48791" x="6929438" y="2289175"/>
          <p14:tracePt t="48792" x="6921500" y="2289175"/>
          <p14:tracePt t="48793" x="6913563" y="2289175"/>
          <p14:tracePt t="48794" x="6905625" y="2289175"/>
          <p14:tracePt t="48795" x="6889750" y="2289175"/>
          <p14:tracePt t="48796" x="6881813" y="2289175"/>
          <p14:tracePt t="48797" x="6881813" y="2297113"/>
          <p14:tracePt t="48798" x="6865938" y="2297113"/>
          <p14:tracePt t="48799" x="6858000" y="2297113"/>
          <p14:tracePt t="48800" x="6850063" y="2297113"/>
          <p14:tracePt t="48801" x="6842125" y="2297113"/>
          <p14:tracePt t="48802" x="6834188" y="2297113"/>
          <p14:tracePt t="48803" x="6826250" y="2297113"/>
          <p14:tracePt t="48804" x="6818313" y="2297113"/>
          <p14:tracePt t="48805" x="6810375" y="2297113"/>
          <p14:tracePt t="48806" x="6802438" y="2297113"/>
          <p14:tracePt t="48807" x="6794500" y="2297113"/>
          <p14:tracePt t="48808" x="6784975" y="2297113"/>
          <p14:tracePt t="48809" x="6777038" y="2297113"/>
          <p14:tracePt t="48810" x="6769100" y="2297113"/>
          <p14:tracePt t="48811" x="6761163" y="2297113"/>
          <p14:tracePt t="48812" x="6753225" y="2297113"/>
          <p14:tracePt t="48813" x="6745288" y="2297113"/>
          <p14:tracePt t="48815" x="6729413" y="2297113"/>
          <p14:tracePt t="48816" x="6721475" y="2297113"/>
          <p14:tracePt t="48817" x="6713538" y="2289175"/>
          <p14:tracePt t="48818" x="6705600" y="2289175"/>
          <p14:tracePt t="48819" x="6697663" y="2289175"/>
          <p14:tracePt t="48820" x="6689725" y="2289175"/>
          <p14:tracePt t="48821" x="6681788" y="2289175"/>
          <p14:tracePt t="48822" x="6673850" y="2289175"/>
          <p14:tracePt t="48823" x="6665913" y="2289175"/>
          <p14:tracePt t="48824" x="6657975" y="2289175"/>
          <p14:tracePt t="48825" x="6650038" y="2289175"/>
          <p14:tracePt t="48826" x="6642100" y="2289175"/>
          <p14:tracePt t="48827" x="6634163" y="2289175"/>
          <p14:tracePt t="48828" x="6626225" y="2289175"/>
          <p14:tracePt t="48829" x="6618288" y="2289175"/>
          <p14:tracePt t="48830" x="6610350" y="2289175"/>
          <p14:tracePt t="48832" x="6594475" y="2289175"/>
          <p14:tracePt t="48833" x="6586538" y="2289175"/>
          <p14:tracePt t="48834" x="6578600" y="2289175"/>
          <p14:tracePt t="48835" x="6570663" y="2289175"/>
          <p14:tracePt t="48836" x="6562725" y="2289175"/>
          <p14:tracePt t="48837" x="6554788" y="2289175"/>
          <p14:tracePt t="48838" x="6546850" y="2289175"/>
          <p14:tracePt t="48839" x="6538913" y="2289175"/>
          <p14:tracePt t="48840" x="6530975" y="2289175"/>
          <p14:tracePt t="48843" x="6523038" y="2289175"/>
          <p14:tracePt t="48844" x="6515100" y="2289175"/>
          <p14:tracePt t="48845" x="6507163" y="2289175"/>
          <p14:tracePt t="48847" x="6499225" y="2289175"/>
          <p14:tracePt t="48849" x="6491288" y="2289175"/>
          <p14:tracePt t="48850" x="6483350" y="2289175"/>
          <p14:tracePt t="48851" x="6475413" y="2289175"/>
          <p14:tracePt t="48856" x="6459538" y="2289175"/>
          <p14:tracePt t="48857" x="6451600" y="2289175"/>
          <p14:tracePt t="48858" x="6442075" y="2289175"/>
          <p14:tracePt t="48859" x="6434138" y="2289175"/>
          <p14:tracePt t="48862" x="6426200" y="2289175"/>
          <p14:tracePt t="48865" x="6418263" y="2289175"/>
          <p14:tracePt t="48866" x="6410325" y="2289175"/>
          <p14:tracePt t="48870" x="6402388" y="2289175"/>
          <p14:tracePt t="48871" x="6394450" y="2289175"/>
          <p14:tracePt t="48872" x="6394450" y="2297113"/>
          <p14:tracePt t="48873" x="6386513" y="2297113"/>
          <p14:tracePt t="48876" x="6378575" y="2297113"/>
          <p14:tracePt t="48877" x="6362700" y="2297113"/>
          <p14:tracePt t="48878" x="6354763" y="2297113"/>
          <p14:tracePt t="48879" x="6346825" y="2297113"/>
          <p14:tracePt t="48883" x="6338888" y="2305050"/>
          <p14:tracePt t="48883" x="6330950" y="2305050"/>
          <p14:tracePt t="48884" x="6323013" y="2305050"/>
          <p14:tracePt t="48885" x="6323013" y="2312988"/>
          <p14:tracePt t="48886" x="6315075" y="2312988"/>
          <p14:tracePt t="48887" x="6307138" y="2312988"/>
          <p14:tracePt t="48888" x="6299200" y="2312988"/>
          <p14:tracePt t="48889" x="6291263" y="2312988"/>
          <p14:tracePt t="48890" x="6283325" y="2312988"/>
          <p14:tracePt t="48891" x="6283325" y="2320925"/>
          <p14:tracePt t="48892" x="6275388" y="2320925"/>
          <p14:tracePt t="48893" x="6267450" y="2320925"/>
          <p14:tracePt t="48894" x="6259513" y="2320925"/>
          <p14:tracePt t="48895" x="6251575" y="2320925"/>
          <p14:tracePt t="48896" x="6243638" y="2328863"/>
          <p14:tracePt t="48897" x="6235700" y="2328863"/>
          <p14:tracePt t="48898" x="6227763" y="2328863"/>
          <p14:tracePt t="48899" x="6219825" y="2328863"/>
          <p14:tracePt t="48900" x="6219825" y="2336800"/>
          <p14:tracePt t="48901" x="6211888" y="2336800"/>
          <p14:tracePt t="48902" x="6203950" y="2336800"/>
          <p14:tracePt t="48903" x="6196013" y="2336800"/>
          <p14:tracePt t="48904" x="6188075" y="2336800"/>
          <p14:tracePt t="48905" x="6180138" y="2344738"/>
          <p14:tracePt t="48906" x="6172200" y="2344738"/>
          <p14:tracePt t="48907" x="6164263" y="2344738"/>
          <p14:tracePt t="48908" x="6156325" y="2344738"/>
          <p14:tracePt t="48909" x="6148388" y="2352675"/>
          <p14:tracePt t="48915" x="6100763" y="2368550"/>
          <p14:tracePt t="48916" x="6100763" y="2376488"/>
          <p14:tracePt t="48917" x="6091238" y="2376488"/>
          <p14:tracePt t="48918" x="6083300" y="2376488"/>
          <p14:tracePt t="48919" x="6075363" y="2376488"/>
          <p14:tracePt t="48920" x="6067425" y="2384425"/>
          <p14:tracePt t="48921" x="6059488" y="2384425"/>
          <p14:tracePt t="48922" x="6051550" y="2384425"/>
          <p14:tracePt t="48923" x="6051550" y="2392363"/>
          <p14:tracePt t="48924" x="6043613" y="2392363"/>
          <p14:tracePt t="48925" x="6035675" y="2392363"/>
          <p14:tracePt t="48926" x="6035675" y="2400300"/>
          <p14:tracePt t="48927" x="6027738" y="2400300"/>
          <p14:tracePt t="48928" x="6019800" y="2400300"/>
          <p14:tracePt t="48929" x="6011863" y="2408238"/>
          <p14:tracePt t="48930" x="6003925" y="2408238"/>
          <p14:tracePt t="48932" x="5995988" y="2416175"/>
          <p14:tracePt t="48933" x="5988050" y="2416175"/>
          <p14:tracePt t="48934" x="5988050" y="2424113"/>
          <p14:tracePt t="48935" x="5980113" y="2424113"/>
          <p14:tracePt t="48936" x="5972175" y="2424113"/>
          <p14:tracePt t="48937" x="5972175" y="2432050"/>
          <p14:tracePt t="48938" x="5964238" y="2432050"/>
          <p14:tracePt t="48939" x="5956300" y="2439988"/>
          <p14:tracePt t="48940" x="5948363" y="2439988"/>
          <p14:tracePt t="48941" x="5948363" y="2447925"/>
          <p14:tracePt t="48943" x="5948363" y="2455863"/>
          <p14:tracePt t="48944" x="5940425" y="2455863"/>
          <p14:tracePt t="48945" x="5940425" y="2463800"/>
          <p14:tracePt t="48947" x="5940425" y="2471738"/>
          <p14:tracePt t="48949" x="5932488" y="2479675"/>
          <p14:tracePt t="48953" x="5924550" y="2487613"/>
          <p14:tracePt t="48956" x="5924550" y="2495550"/>
          <p14:tracePt t="48961" x="5924550" y="2503488"/>
          <p14:tracePt t="48968" x="5932488" y="2511425"/>
          <p14:tracePt t="48973" x="5940425" y="2511425"/>
          <p14:tracePt t="48980" x="5948363" y="2511425"/>
          <p14:tracePt t="48983" x="5956300" y="2519363"/>
          <p14:tracePt t="48985" x="5964238" y="2519363"/>
          <p14:tracePt t="48989" x="5972175" y="2519363"/>
          <p14:tracePt t="48993" x="5972175" y="2527300"/>
          <p14:tracePt t="48995" x="5980113" y="2527300"/>
          <p14:tracePt t="49000" x="5988050" y="2527300"/>
          <p14:tracePt t="49001" x="5995988" y="2527300"/>
          <p14:tracePt t="49003" x="6003925" y="2527300"/>
          <p14:tracePt t="49007" x="6011863" y="2527300"/>
          <p14:tracePt t="49011" x="6019800" y="2527300"/>
          <p14:tracePt t="49012" x="6027738" y="2527300"/>
          <p14:tracePt t="49016" x="6035675" y="2527300"/>
          <p14:tracePt t="49017" x="6043613" y="2527300"/>
          <p14:tracePt t="49020" x="6051550" y="2527300"/>
          <p14:tracePt t="49022" x="6059488" y="2527300"/>
          <p14:tracePt t="49023" x="6059488" y="2519363"/>
          <p14:tracePt t="49025" x="6067425" y="2519363"/>
          <p14:tracePt t="49028" x="6075363" y="2519363"/>
          <p14:tracePt t="49029" x="6075363" y="2511425"/>
          <p14:tracePt t="49032" x="6075363" y="2503488"/>
          <p14:tracePt t="49033" x="6083300" y="2503488"/>
          <p14:tracePt t="49039" x="6083300" y="2495550"/>
          <p14:tracePt t="49043" x="6083300" y="2487613"/>
          <p14:tracePt t="49045" x="6083300" y="2479675"/>
          <p14:tracePt t="49047" x="6083300" y="2471738"/>
          <p14:tracePt t="49050" x="6083300" y="2455863"/>
          <p14:tracePt t="49052" x="6083300" y="2447925"/>
          <p14:tracePt t="49054" x="6083300" y="2439988"/>
          <p14:tracePt t="49055" x="6075363" y="2439988"/>
          <p14:tracePt t="49056" x="6075363" y="2432050"/>
          <p14:tracePt t="49057" x="6075363" y="2424113"/>
          <p14:tracePt t="49058" x="6067425" y="2424113"/>
          <p14:tracePt t="49059" x="6067425" y="2416175"/>
          <p14:tracePt t="49060" x="6067425" y="2408238"/>
          <p14:tracePt t="49061" x="6067425" y="2400300"/>
          <p14:tracePt t="49062" x="6059488" y="2400300"/>
          <p14:tracePt t="49063" x="6059488" y="2392363"/>
          <p14:tracePt t="49065" x="6051550" y="2384425"/>
          <p14:tracePt t="49066" x="6051550" y="2376488"/>
          <p14:tracePt t="49067" x="6051550" y="2368550"/>
          <p14:tracePt t="49068" x="6043613" y="2360613"/>
          <p14:tracePt t="49069" x="6043613" y="2352675"/>
          <p14:tracePt t="49070" x="6035675" y="2344738"/>
          <p14:tracePt t="49071" x="6027738" y="2336800"/>
          <p14:tracePt t="49072" x="6027738" y="2328863"/>
          <p14:tracePt t="49073" x="6019800" y="2320925"/>
          <p14:tracePt t="49074" x="6011863" y="2312988"/>
          <p14:tracePt t="49075" x="6003925" y="2305050"/>
          <p14:tracePt t="49076" x="5988050" y="2297113"/>
          <p14:tracePt t="49077" x="5980113" y="2281238"/>
          <p14:tracePt t="49078" x="5972175" y="2273300"/>
          <p14:tracePt t="49079" x="5964238" y="2265363"/>
          <p14:tracePt t="49080" x="5956300" y="2257425"/>
          <p14:tracePt t="49082" x="5940425" y="2241550"/>
          <p14:tracePt t="49083" x="5932488" y="2233613"/>
          <p14:tracePt t="49084" x="5924550" y="2224088"/>
          <p14:tracePt t="49085" x="5908675" y="2208213"/>
          <p14:tracePt t="49086" x="5900738" y="2200275"/>
          <p14:tracePt t="49087" x="5892800" y="2200275"/>
          <p14:tracePt t="49088" x="5876925" y="2184400"/>
          <p14:tracePt t="49089" x="5868988" y="2184400"/>
          <p14:tracePt t="49090" x="5853113" y="2176463"/>
          <p14:tracePt t="49091" x="5845175" y="2160588"/>
          <p14:tracePt t="49092" x="5837238" y="2152650"/>
          <p14:tracePt t="49093" x="5821363" y="2152650"/>
          <p14:tracePt t="49094" x="5813425" y="2144713"/>
          <p14:tracePt t="49095" x="5797550" y="2136775"/>
          <p14:tracePt t="49096" x="5789613" y="2128838"/>
          <p14:tracePt t="49099" x="5740400" y="2120900"/>
          <p14:tracePt t="49101" x="5716588" y="2105025"/>
          <p14:tracePt t="49102" x="5700713" y="2105025"/>
          <p14:tracePt t="49103" x="5684838" y="2097088"/>
          <p14:tracePt t="49104" x="5676900" y="2097088"/>
          <p14:tracePt t="49105" x="5661025" y="2089150"/>
          <p14:tracePt t="49106" x="5645150" y="2089150"/>
          <p14:tracePt t="49107" x="5629275" y="2081213"/>
          <p14:tracePt t="49108" x="5621338" y="2081213"/>
          <p14:tracePt t="49109" x="5605463" y="2081213"/>
          <p14:tracePt t="49110" x="5589588" y="2073275"/>
          <p14:tracePt t="49111" x="5573713" y="2073275"/>
          <p14:tracePt t="49112" x="5565775" y="2073275"/>
          <p14:tracePt t="49113" x="5541963" y="2073275"/>
          <p14:tracePt t="49115" x="5510213" y="2065338"/>
          <p14:tracePt t="49116" x="5502275" y="2065338"/>
          <p14:tracePt t="49117" x="5478463" y="2065338"/>
          <p14:tracePt t="49118" x="5470525" y="2065338"/>
          <p14:tracePt t="49119" x="5454650" y="2065338"/>
          <p14:tracePt t="49120" x="5430838" y="2065338"/>
          <p14:tracePt t="49121" x="5422900" y="2065338"/>
          <p14:tracePt t="49122" x="5407025" y="2065338"/>
          <p14:tracePt t="49123" x="5381625" y="2065338"/>
          <p14:tracePt t="49124" x="5373688" y="2065338"/>
          <p14:tracePt t="49125" x="5357813" y="2065338"/>
          <p14:tracePt t="49126" x="5341938" y="2065338"/>
          <p14:tracePt t="49127" x="5326063" y="2065338"/>
          <p14:tracePt t="49128" x="5310188" y="2065338"/>
          <p14:tracePt t="49129" x="5294313" y="2065338"/>
          <p14:tracePt t="49130" x="5278438" y="2065338"/>
          <p14:tracePt t="49132" x="5246688" y="2073275"/>
          <p14:tracePt t="49133" x="5222875" y="2081213"/>
          <p14:tracePt t="49134" x="5207000" y="2081213"/>
          <p14:tracePt t="49135" x="5191125" y="2089150"/>
          <p14:tracePt t="49136" x="5175250" y="2089150"/>
          <p14:tracePt t="49137" x="5167313" y="2097088"/>
          <p14:tracePt t="49138" x="5143500" y="2097088"/>
          <p14:tracePt t="49139" x="5127625" y="2105025"/>
          <p14:tracePt t="49140" x="5111750" y="2112963"/>
          <p14:tracePt t="49141" x="5095875" y="2112963"/>
          <p14:tracePt t="49142" x="5072063" y="2120900"/>
          <p14:tracePt t="49143" x="5056188" y="2128838"/>
          <p14:tracePt t="49144" x="5038725" y="2136775"/>
          <p14:tracePt t="49145" x="5030788" y="2144713"/>
          <p14:tracePt t="49146" x="5014913" y="2152650"/>
          <p14:tracePt t="49147" x="4991100" y="2160588"/>
          <p14:tracePt t="49148" x="4983163" y="2168525"/>
          <p14:tracePt t="49149" x="4959350" y="2168525"/>
          <p14:tracePt t="49150" x="4943475" y="2176463"/>
          <p14:tracePt t="49151" x="4927600" y="2184400"/>
          <p14:tracePt t="49152" x="4911725" y="2192338"/>
          <p14:tracePt t="49153" x="4895850" y="2200275"/>
          <p14:tracePt t="49154" x="4879975" y="2208213"/>
          <p14:tracePt t="49155" x="4864100" y="2224088"/>
          <p14:tracePt t="49156" x="4848225" y="2233613"/>
          <p14:tracePt t="49157" x="4840288" y="2233613"/>
          <p14:tracePt t="49158" x="4832350" y="2249488"/>
          <p14:tracePt t="49159" x="4816475" y="2257425"/>
          <p14:tracePt t="49160" x="4800600" y="2265363"/>
          <p14:tracePt t="49161" x="4784725" y="2273300"/>
          <p14:tracePt t="49162" x="4776788" y="2281238"/>
          <p14:tracePt t="49163" x="4760913" y="2289175"/>
          <p14:tracePt t="49165" x="4745038" y="2297113"/>
          <p14:tracePt t="49166" x="4737100" y="2305050"/>
          <p14:tracePt t="49167" x="4721225" y="2312988"/>
          <p14:tracePt t="49168" x="4713288" y="2320925"/>
          <p14:tracePt t="49169" x="4705350" y="2328863"/>
          <p14:tracePt t="49170" x="4695825" y="2336800"/>
          <p14:tracePt t="49171" x="4687888" y="2344738"/>
          <p14:tracePt t="49172" x="4687888" y="2360613"/>
          <p14:tracePt t="49173" x="4679950" y="2360613"/>
          <p14:tracePt t="49174" x="4664075" y="2368550"/>
          <p14:tracePt t="49175" x="4664075" y="2376488"/>
          <p14:tracePt t="49176" x="4656138" y="2384425"/>
          <p14:tracePt t="49177" x="4656138" y="2392363"/>
          <p14:tracePt t="49178" x="4656138" y="2400300"/>
          <p14:tracePt t="49179" x="4648200" y="2408238"/>
          <p14:tracePt t="49180" x="4640263" y="2408238"/>
          <p14:tracePt t="49182" x="4632325" y="2424113"/>
          <p14:tracePt t="49183" x="4632325" y="2432050"/>
          <p14:tracePt t="49184" x="4632325" y="2439988"/>
          <p14:tracePt t="49185" x="4632325" y="2447925"/>
          <p14:tracePt t="49186" x="4632325" y="2455863"/>
          <p14:tracePt t="49187" x="4632325" y="2463800"/>
          <p14:tracePt t="49188" x="4632325" y="2471738"/>
          <p14:tracePt t="49190" x="4632325" y="2479675"/>
          <p14:tracePt t="49191" x="4632325" y="2487613"/>
          <p14:tracePt t="49192" x="4632325" y="2495550"/>
          <p14:tracePt t="49194" x="4632325" y="2503488"/>
          <p14:tracePt t="49196" x="4632325" y="2511425"/>
          <p14:tracePt t="49197" x="4632325" y="2519363"/>
          <p14:tracePt t="49199" x="4640263" y="2519363"/>
          <p14:tracePt t="49200" x="4640263" y="2527300"/>
          <p14:tracePt t="49202" x="4640263" y="2535238"/>
          <p14:tracePt t="49203" x="4648200" y="2535238"/>
          <p14:tracePt t="49204" x="4648200" y="2543175"/>
          <p14:tracePt t="49205" x="4656138" y="2543175"/>
          <p14:tracePt t="49206" x="4656138" y="2551113"/>
          <p14:tracePt t="49208" x="4656138" y="2559050"/>
          <p14:tracePt t="49209" x="4664075" y="2559050"/>
          <p14:tracePt t="49210" x="4672013" y="2559050"/>
          <p14:tracePt t="49211" x="4672013" y="2566988"/>
          <p14:tracePt t="49212" x="4679950" y="2566988"/>
          <p14:tracePt t="49213" x="4679950" y="2576513"/>
          <p14:tracePt t="49215" x="4695825" y="2584450"/>
          <p14:tracePt t="49216" x="4695825" y="2592388"/>
          <p14:tracePt t="49217" x="4705350" y="2600325"/>
          <p14:tracePt t="49218" x="4713288" y="2600325"/>
          <p14:tracePt t="49219" x="4721225" y="2600325"/>
          <p14:tracePt t="49220" x="4729163" y="2608263"/>
          <p14:tracePt t="49221" x="4737100" y="2616200"/>
          <p14:tracePt t="49222" x="4745038" y="2616200"/>
          <p14:tracePt t="49223" x="4745038" y="2624138"/>
          <p14:tracePt t="49224" x="4752975" y="2624138"/>
          <p14:tracePt t="49225" x="4768850" y="2624138"/>
          <p14:tracePt t="49226" x="4776788" y="2640013"/>
          <p14:tracePt t="49227" x="4784725" y="2640013"/>
          <p14:tracePt t="49228" x="4800600" y="2640013"/>
          <p14:tracePt t="49229" x="4808538" y="2647950"/>
          <p14:tracePt t="49230" x="4816475" y="2647950"/>
          <p14:tracePt t="49231" x="4832350" y="2655888"/>
          <p14:tracePt t="49232" x="4840288" y="2655888"/>
          <p14:tracePt t="49233" x="4856163" y="2663825"/>
          <p14:tracePt t="49234" x="4872038" y="2663825"/>
          <p14:tracePt t="49235" x="4879975" y="2671763"/>
          <p14:tracePt t="49236" x="4895850" y="2679700"/>
          <p14:tracePt t="49237" x="4911725" y="2679700"/>
          <p14:tracePt t="49238" x="4919663" y="2679700"/>
          <p14:tracePt t="49239" x="4943475" y="2687638"/>
          <p14:tracePt t="49240" x="4959350" y="2687638"/>
          <p14:tracePt t="49241" x="4975225" y="2687638"/>
          <p14:tracePt t="49242" x="4983163" y="2695575"/>
          <p14:tracePt t="49243" x="5006975" y="2695575"/>
          <p14:tracePt t="49244" x="5014913" y="2695575"/>
          <p14:tracePt t="49245" x="5030788" y="2695575"/>
          <p14:tracePt t="49246" x="5046663" y="2695575"/>
          <p14:tracePt t="49247" x="5064125" y="2703513"/>
          <p14:tracePt t="49249" x="5072063" y="2703513"/>
          <p14:tracePt t="49249" x="5087938" y="2703513"/>
          <p14:tracePt t="49250" x="5103813" y="2711450"/>
          <p14:tracePt t="49251" x="5119688" y="2711450"/>
          <p14:tracePt t="49252" x="5135563" y="2711450"/>
          <p14:tracePt t="49253" x="5143500" y="2711450"/>
          <p14:tracePt t="49254" x="5159375" y="2711450"/>
          <p14:tracePt t="49255" x="5167313" y="2711450"/>
          <p14:tracePt t="49256" x="5183188" y="2711450"/>
          <p14:tracePt t="49257" x="5191125" y="2719388"/>
          <p14:tracePt t="49258" x="5207000" y="2719388"/>
          <p14:tracePt t="49259" x="5214938" y="2719388"/>
          <p14:tracePt t="49260" x="5230813" y="2719388"/>
          <p14:tracePt t="49261" x="5238750" y="2719388"/>
          <p14:tracePt t="49262" x="5254625" y="2719388"/>
          <p14:tracePt t="49263" x="5262563" y="2719388"/>
          <p14:tracePt t="49265" x="5278438" y="2719388"/>
          <p14:tracePt t="49266" x="5294313" y="2719388"/>
          <p14:tracePt t="49267" x="5302250" y="2719388"/>
          <p14:tracePt t="49268" x="5310188" y="2719388"/>
          <p14:tracePt t="49269" x="5318125" y="2719388"/>
          <p14:tracePt t="49270" x="5318125" y="2711450"/>
          <p14:tracePt t="49271" x="5326063" y="2711450"/>
          <p14:tracePt t="49272" x="5334000" y="2711450"/>
          <p14:tracePt t="49273" x="5334000" y="2703513"/>
          <p14:tracePt t="49274" x="5341938" y="2703513"/>
          <p14:tracePt t="49275" x="5349875" y="2703513"/>
          <p14:tracePt t="49276" x="5357813" y="2703513"/>
          <p14:tracePt t="49277" x="5357813" y="2695575"/>
          <p14:tracePt t="49278" x="5365750" y="2695575"/>
          <p14:tracePt t="49279" x="5365750" y="2687638"/>
          <p14:tracePt t="49280" x="5373688" y="2687638"/>
          <p14:tracePt t="49282" x="5381625" y="2679700"/>
          <p14:tracePt t="49283" x="5389563" y="2679700"/>
          <p14:tracePt t="49284" x="5389563" y="2671763"/>
          <p14:tracePt t="49285" x="5389563" y="2663825"/>
          <p14:tracePt t="49286" x="5397500" y="2663825"/>
          <p14:tracePt t="49288" x="5397500" y="2655888"/>
          <p14:tracePt t="49289" x="5407025" y="2655888"/>
          <p14:tracePt t="49290" x="5407025" y="2647950"/>
          <p14:tracePt t="49292" x="5407025" y="2640013"/>
          <p14:tracePt t="49295" x="5407025" y="2632075"/>
          <p14:tracePt t="49298" x="5414963" y="2632075"/>
          <p14:tracePt t="49299" x="5422900" y="2624138"/>
          <p14:tracePt t="49300" x="5422900" y="2616200"/>
          <p14:tracePt t="49302" x="5422900" y="2608263"/>
          <p14:tracePt t="49304" x="5422900" y="2600325"/>
          <p14:tracePt t="49306" x="5422900" y="2592388"/>
          <p14:tracePt t="49308" x="5422900" y="2584450"/>
          <p14:tracePt t="49311" x="5422900" y="2576513"/>
          <p14:tracePt t="49317" x="5414963" y="2559050"/>
          <p14:tracePt t="49319" x="5414963" y="2551113"/>
          <p14:tracePt t="49321" x="5414963" y="2543175"/>
          <p14:tracePt t="49324" x="5407025" y="2543175"/>
          <p14:tracePt t="49325" x="5407025" y="2535238"/>
          <p14:tracePt t="49327" x="5407025" y="2527300"/>
          <p14:tracePt t="49330" x="5407025" y="2519363"/>
          <p14:tracePt t="49332" x="5397500" y="2519363"/>
          <p14:tracePt t="49339" x="5389563" y="2511425"/>
          <p14:tracePt t="49342" x="5389563" y="2503488"/>
          <p14:tracePt t="49345" x="5381625" y="2503488"/>
          <p14:tracePt t="50458" x="5389563" y="2503488"/>
          <p14:tracePt t="50460" x="5397500" y="2503488"/>
          <p14:tracePt t="50462" x="5407025" y="2503488"/>
          <p14:tracePt t="50463" x="5414963" y="2503488"/>
          <p14:tracePt t="50466" x="5438775" y="2503488"/>
          <p14:tracePt t="50467" x="5446713" y="2503488"/>
          <p14:tracePt t="50468" x="5454650" y="2503488"/>
          <p14:tracePt t="50469" x="5462588" y="2503488"/>
          <p14:tracePt t="50470" x="5470525" y="2503488"/>
          <p14:tracePt t="50471" x="5478463" y="2495550"/>
          <p14:tracePt t="50472" x="5486400" y="2495550"/>
          <p14:tracePt t="50473" x="5494338" y="2495550"/>
          <p14:tracePt t="50474" x="5510213" y="2495550"/>
          <p14:tracePt t="50475" x="5518150" y="2495550"/>
          <p14:tracePt t="50476" x="5534025" y="2495550"/>
          <p14:tracePt t="50477" x="5541963" y="2495550"/>
          <p14:tracePt t="50478" x="5557838" y="2495550"/>
          <p14:tracePt t="50479" x="5573713" y="2495550"/>
          <p14:tracePt t="50480" x="5589588" y="2495550"/>
          <p14:tracePt t="50482" x="5621338" y="2495550"/>
          <p14:tracePt t="50483" x="5637213" y="2495550"/>
          <p14:tracePt t="50484" x="5653088" y="2487613"/>
          <p14:tracePt t="50485" x="5668963" y="2487613"/>
          <p14:tracePt t="50486" x="5684838" y="2487613"/>
          <p14:tracePt t="50487" x="5700713" y="2487613"/>
          <p14:tracePt t="50488" x="5716588" y="2487613"/>
          <p14:tracePt t="50489" x="5740400" y="2479675"/>
          <p14:tracePt t="50490" x="5757863" y="2479675"/>
          <p14:tracePt t="50491" x="5781675" y="2479675"/>
          <p14:tracePt t="50492" x="5797550" y="2479675"/>
          <p14:tracePt t="50493" x="5821363" y="2471738"/>
          <p14:tracePt t="50494" x="5837238" y="2471738"/>
          <p14:tracePt t="50495" x="5853113" y="2471738"/>
          <p14:tracePt t="50496" x="5876925" y="2463800"/>
          <p14:tracePt t="50497" x="5892800" y="2463800"/>
          <p14:tracePt t="50499" x="5932488" y="2455863"/>
          <p14:tracePt t="50500" x="5956300" y="2455863"/>
          <p14:tracePt t="50501" x="5980113" y="2455863"/>
          <p14:tracePt t="50502" x="6003925" y="2447925"/>
          <p14:tracePt t="50503" x="6019800" y="2447925"/>
          <p14:tracePt t="50504" x="6043613" y="2447925"/>
          <p14:tracePt t="50505" x="6067425" y="2439988"/>
          <p14:tracePt t="50506" x="6083300" y="2439988"/>
          <p14:tracePt t="50507" x="6116638" y="2439988"/>
          <p14:tracePt t="50508" x="6132513" y="2439988"/>
          <p14:tracePt t="50509" x="6156325" y="2439988"/>
          <p14:tracePt t="50510" x="6180138" y="2432050"/>
          <p14:tracePt t="50511" x="6203950" y="2424113"/>
          <p14:tracePt t="50512" x="6219825" y="2416175"/>
          <p14:tracePt t="50513" x="6243638" y="2416175"/>
          <p14:tracePt t="50515" x="6291263" y="2408238"/>
          <p14:tracePt t="50516" x="6315075" y="2408238"/>
          <p14:tracePt t="50517" x="6330950" y="2408238"/>
          <p14:tracePt t="50518" x="6354763" y="2400300"/>
          <p14:tracePt t="50519" x="6378575" y="2400300"/>
          <p14:tracePt t="50520" x="6402388" y="2400300"/>
          <p14:tracePt t="50521" x="6426200" y="2392363"/>
          <p14:tracePt t="50522" x="6451600" y="2392363"/>
          <p14:tracePt t="50523" x="6467475" y="2384425"/>
          <p14:tracePt t="50524" x="6491288" y="2384425"/>
          <p14:tracePt t="50525" x="6515100" y="2376488"/>
          <p14:tracePt t="50526" x="6538913" y="2376488"/>
          <p14:tracePt t="50527" x="6562725" y="2368550"/>
          <p14:tracePt t="50528" x="6594475" y="2368550"/>
          <p14:tracePt t="50529" x="6610350" y="2368550"/>
          <p14:tracePt t="50530" x="6634163" y="2368550"/>
          <p14:tracePt t="50532" x="6681788" y="2352675"/>
          <p14:tracePt t="50533" x="6705600" y="2352675"/>
          <p14:tracePt t="50534" x="6729413" y="2344738"/>
          <p14:tracePt t="50535" x="6745288" y="2344738"/>
          <p14:tracePt t="50536" x="6769100" y="2336800"/>
          <p14:tracePt t="50537" x="6794500" y="2328863"/>
          <p14:tracePt t="50538" x="6818313" y="2328863"/>
          <p14:tracePt t="50539" x="6842125" y="2320925"/>
          <p14:tracePt t="50540" x="6865938" y="2320925"/>
          <p14:tracePt t="50541" x="6889750" y="2312988"/>
          <p14:tracePt t="50542" x="6913563" y="2312988"/>
          <p14:tracePt t="50543" x="6937375" y="2305050"/>
          <p14:tracePt t="50544" x="6953250" y="2297113"/>
          <p14:tracePt t="50545" x="6985000" y="2297113"/>
          <p14:tracePt t="50546" x="7008813" y="2289175"/>
          <p14:tracePt t="50547" x="7032625" y="2281238"/>
          <p14:tracePt t="50549" x="7088188" y="2273300"/>
          <p14:tracePt t="50550" x="7112000" y="2265363"/>
          <p14:tracePt t="50551" x="7135813" y="2257425"/>
          <p14:tracePt t="50552" x="7161213" y="2249488"/>
          <p14:tracePt t="50553" x="7185025" y="2241550"/>
          <p14:tracePt t="50554" x="7208838" y="2233613"/>
          <p14:tracePt t="50555" x="7232650" y="2224088"/>
          <p14:tracePt t="50556" x="7256463" y="2224088"/>
          <p14:tracePt t="50557" x="7272338" y="2216150"/>
          <p14:tracePt t="50558" x="7296150" y="2208213"/>
          <p14:tracePt t="50559" x="7319963" y="2200275"/>
          <p14:tracePt t="50560" x="7351713" y="2192338"/>
          <p14:tracePt t="50561" x="7375525" y="2192338"/>
          <p14:tracePt t="50562" x="7399338" y="2184400"/>
          <p14:tracePt t="50563" x="7423150" y="2176463"/>
          <p14:tracePt t="50564" x="7446963" y="2168525"/>
          <p14:tracePt t="50565" x="7470775" y="2160588"/>
          <p14:tracePt t="50566" x="7496175" y="2152650"/>
          <p14:tracePt t="50567" x="7519988" y="2144713"/>
          <p14:tracePt t="50568" x="7543800" y="2136775"/>
          <p14:tracePt t="50569" x="7567613" y="2128838"/>
          <p14:tracePt t="50570" x="7599363" y="2120900"/>
          <p14:tracePt t="50571" x="7615238" y="2112963"/>
          <p14:tracePt t="50572" x="7639050" y="2112963"/>
          <p14:tracePt t="50573" x="7662863" y="2105025"/>
          <p14:tracePt t="50574" x="7686675" y="2097088"/>
          <p14:tracePt t="50575" x="7710488" y="2089150"/>
          <p14:tracePt t="50576" x="7734300" y="2081213"/>
          <p14:tracePt t="50577" x="7758113" y="2073275"/>
          <p14:tracePt t="50578" x="7781925" y="2065338"/>
          <p14:tracePt t="50579" x="7805738" y="2065338"/>
          <p14:tracePt t="50580" x="7829550" y="2049463"/>
          <p14:tracePt t="50582" x="7886700" y="2041525"/>
          <p14:tracePt t="50583" x="7910513" y="2025650"/>
          <p14:tracePt t="50585" x="7958138" y="2017713"/>
          <p14:tracePt t="50586" x="7981950" y="2001838"/>
          <p14:tracePt t="50587" x="8005763" y="2001838"/>
          <p14:tracePt t="50588" x="8021638" y="1993900"/>
          <p14:tracePt t="50589" x="8045450" y="1985963"/>
          <p14:tracePt t="50590" x="8069263" y="1978025"/>
          <p14:tracePt t="50591" x="8093075" y="1970088"/>
          <p14:tracePt t="50592" x="8116888" y="1962150"/>
          <p14:tracePt t="50593" x="8140700" y="1954213"/>
          <p14:tracePt t="50594" x="8164513" y="1938338"/>
          <p14:tracePt t="50595" x="8189913" y="1930400"/>
          <p14:tracePt t="50596" x="8213725" y="1930400"/>
          <p14:tracePt t="50597" x="8229600" y="1922463"/>
          <p14:tracePt t="50599" x="8277225" y="1906588"/>
          <p14:tracePt t="50600" x="8301038" y="1890713"/>
          <p14:tracePt t="50601" x="8324850" y="1881188"/>
          <p14:tracePt t="50602" x="8348663" y="1873250"/>
          <p14:tracePt t="50603" x="8364538" y="1857375"/>
          <p14:tracePt t="50604" x="8388350" y="1849438"/>
          <p14:tracePt t="50605" x="8420100" y="1833563"/>
          <p14:tracePt t="50606" x="8435975" y="1825625"/>
          <p14:tracePt t="50607" x="8459788" y="1817688"/>
          <p14:tracePt t="50608" x="8483600" y="1801813"/>
          <p14:tracePt t="50609" x="8507413" y="1793875"/>
          <p14:tracePt t="50610" x="8523288" y="1778000"/>
          <p14:tracePt t="50611" x="8548688" y="1770063"/>
          <p14:tracePt t="50612" x="8572500" y="1754188"/>
          <p14:tracePt t="50613" x="8588375" y="1746250"/>
          <p14:tracePt t="50615" x="8628063" y="1722438"/>
          <p14:tracePt t="50616" x="8651875" y="1714500"/>
          <p14:tracePt t="50617" x="8667750" y="1698625"/>
          <p14:tracePt t="50618" x="8691563" y="1682750"/>
          <p14:tracePt t="50619" x="8707438" y="1674813"/>
          <p14:tracePt t="50620" x="8731250" y="1666875"/>
          <p14:tracePt t="50621" x="8739188" y="1651000"/>
          <p14:tracePt t="50622" x="8763000" y="1643063"/>
          <p14:tracePt t="50623" x="8778875" y="1627188"/>
          <p14:tracePt t="50624" x="8794750" y="1619250"/>
          <p14:tracePt t="50625" x="8810625" y="1603375"/>
          <p14:tracePt t="50626" x="8826500" y="1595438"/>
          <p14:tracePt t="50627" x="8842375" y="1587500"/>
          <p14:tracePt t="50628" x="8858250" y="1571625"/>
          <p14:tracePt t="50629" x="8874125" y="1563688"/>
          <p14:tracePt t="50630" x="8883650" y="1547813"/>
          <p14:tracePt t="50632" x="8915400" y="1530350"/>
          <p14:tracePt t="50633" x="8931275" y="1514475"/>
          <p14:tracePt t="50635" x="8955088" y="1498600"/>
          <p14:tracePt t="50636" x="8970963" y="1482725"/>
          <p14:tracePt t="50637" x="8978900" y="1474788"/>
          <p14:tracePt t="50638" x="8986838" y="1466850"/>
          <p14:tracePt t="50639" x="8994775" y="1458913"/>
          <p14:tracePt t="50640" x="9002713" y="1450975"/>
          <p14:tracePt t="50641" x="9010650" y="1443038"/>
          <p14:tracePt t="50642" x="9026525" y="1435100"/>
          <p14:tracePt t="50643" x="9034463" y="1419225"/>
          <p14:tracePt t="50644" x="9042400" y="1411288"/>
          <p14:tracePt t="50645" x="9050338" y="1403350"/>
          <p14:tracePt t="50646" x="9058275" y="1403350"/>
          <p14:tracePt t="50647" x="9058275" y="1395413"/>
          <p14:tracePt t="50649" x="9090025" y="1379538"/>
          <p14:tracePt t="50650" x="9090025" y="1371600"/>
          <p14:tracePt t="50651" x="9097963" y="1371600"/>
          <p14:tracePt t="50652" x="9097963" y="1363663"/>
          <p14:tracePt t="50653" x="9113838" y="1355725"/>
          <p14:tracePt t="50654" x="9113838" y="1347788"/>
          <p14:tracePt t="50655" x="9121775" y="1339850"/>
          <p14:tracePt t="50656" x="9121775" y="1331913"/>
          <p14:tracePt t="50657" x="9129713" y="1331913"/>
          <p14:tracePt t="50658" x="9129713" y="1316038"/>
          <p14:tracePt t="50659" x="9137650" y="1316038"/>
          <p14:tracePt t="50660" x="9145588" y="1316038"/>
          <p14:tracePt t="50661" x="9145588" y="1308100"/>
          <p14:tracePt t="50662" x="9145588" y="1300163"/>
          <p14:tracePt t="50663" x="9153525" y="1300163"/>
          <p14:tracePt t="50665" x="9161463" y="1292225"/>
          <p14:tracePt t="50666" x="9161463" y="1284288"/>
          <p14:tracePt t="50667" x="9169400" y="1284288"/>
          <p14:tracePt t="50668" x="9169400" y="1276350"/>
          <p14:tracePt t="50669" x="9169400" y="1268413"/>
          <p14:tracePt t="50670" x="9177338" y="1268413"/>
          <p14:tracePt t="50671" x="9177338" y="1260475"/>
          <p14:tracePt t="50676" x="9185275" y="1252538"/>
          <p14:tracePt t="50677" x="9185275" y="1244600"/>
          <p14:tracePt t="50678" x="9193213" y="1244600"/>
          <p14:tracePt t="50680" x="9193213" y="1236663"/>
          <p14:tracePt t="50683" x="9201150" y="1236663"/>
          <p14:tracePt t="50684" x="9201150" y="1228725"/>
          <p14:tracePt t="50686" x="9201150" y="1220788"/>
          <p14:tracePt t="50690" x="9201150" y="1212850"/>
          <p14:tracePt t="50690" x="9209088" y="1212850"/>
          <p14:tracePt t="50691" x="9209088" y="1204913"/>
          <p14:tracePt t="50694" x="9209088" y="1195388"/>
          <p14:tracePt t="50696" x="9209088" y="1187450"/>
          <p14:tracePt t="50697" x="9209088" y="1179513"/>
          <p14:tracePt t="50699" x="9217025" y="1179513"/>
          <p14:tracePt t="50700" x="9217025" y="1171575"/>
          <p14:tracePt t="50701" x="9224963" y="1171575"/>
          <p14:tracePt t="50702" x="9224963" y="1163638"/>
          <p14:tracePt t="50703" x="9234488" y="1163638"/>
          <p14:tracePt t="50704" x="9234488" y="1155700"/>
          <p14:tracePt t="50705" x="9234488" y="1147763"/>
          <p14:tracePt t="50706" x="9242425" y="1147763"/>
          <p14:tracePt t="50707" x="9242425" y="1139825"/>
          <p14:tracePt t="50708" x="9242425" y="1131888"/>
          <p14:tracePt t="50710" x="9242425" y="1123950"/>
          <p14:tracePt t="50711" x="9250363" y="1123950"/>
          <p14:tracePt t="50712" x="9250363" y="1116013"/>
          <p14:tracePt t="50713" x="9250363" y="1108075"/>
          <p14:tracePt t="50716" x="9266238" y="1100138"/>
          <p14:tracePt t="50717" x="9266238" y="1092200"/>
          <p14:tracePt t="50718" x="9266238" y="1084263"/>
          <p14:tracePt t="50719" x="9274175" y="1084263"/>
          <p14:tracePt t="50720" x="9274175" y="1076325"/>
          <p14:tracePt t="50721" x="9282113" y="1076325"/>
          <p14:tracePt t="50722" x="9282113" y="1068388"/>
          <p14:tracePt t="50723" x="9282113" y="1060450"/>
          <p14:tracePt t="50724" x="9282113" y="1052513"/>
          <p14:tracePt t="50725" x="9290050" y="1052513"/>
          <p14:tracePt t="50726" x="9290050" y="1044575"/>
          <p14:tracePt t="50727" x="9297988" y="1044575"/>
          <p14:tracePt t="50728" x="9297988" y="1036638"/>
          <p14:tracePt t="50730" x="9305925" y="1036638"/>
          <p14:tracePt t="50732" x="9305925" y="1028700"/>
          <p14:tracePt t="50733" x="9305925" y="1020763"/>
          <p14:tracePt t="50735" x="9313863" y="1020763"/>
          <p14:tracePt t="50736" x="9313863" y="1012825"/>
          <p14:tracePt t="50737" x="9321800" y="1012825"/>
          <p14:tracePt t="50740" x="9321800" y="1004888"/>
          <p14:tracePt t="50743" x="9329738" y="1004888"/>
          <p14:tracePt t="50746" x="9329738" y="996950"/>
          <p14:tracePt t="50813" x="9329738" y="1004888"/>
          <p14:tracePt t="50817" x="9329738" y="1012825"/>
          <p14:tracePt t="50821" x="9321800" y="1020763"/>
          <p14:tracePt t="50823" x="9313863" y="1020763"/>
          <p14:tracePt t="50824" x="9313863" y="1028700"/>
          <p14:tracePt t="50826" x="9313863" y="1036638"/>
          <p14:tracePt t="50827" x="9305925" y="1036638"/>
          <p14:tracePt t="50828" x="9305925" y="1044575"/>
          <p14:tracePt t="50829" x="9297988" y="1044575"/>
          <p14:tracePt t="50830" x="9297988" y="1052513"/>
          <p14:tracePt t="50833" x="9297988" y="1060450"/>
          <p14:tracePt t="50833" x="9290050" y="1060450"/>
          <p14:tracePt t="50834" x="9290050" y="1068388"/>
          <p14:tracePt t="50835" x="9282113" y="1068388"/>
          <p14:tracePt t="50836" x="9282113" y="1076325"/>
          <p14:tracePt t="50837" x="9282113" y="1084263"/>
          <p14:tracePt t="50838" x="9274175" y="1084263"/>
          <p14:tracePt t="50839" x="9266238" y="1092200"/>
          <p14:tracePt t="50840" x="9258300" y="1100138"/>
          <p14:tracePt t="50841" x="9250363" y="1108075"/>
          <p14:tracePt t="50842" x="9250363" y="1116013"/>
          <p14:tracePt t="50843" x="9242425" y="1123950"/>
          <p14:tracePt t="50844" x="9234488" y="1131888"/>
          <p14:tracePt t="50845" x="9224963" y="1139825"/>
          <p14:tracePt t="50846" x="9217025" y="1147763"/>
          <p14:tracePt t="50847" x="9209088" y="1155700"/>
          <p14:tracePt t="50849" x="9193213" y="1171575"/>
          <p14:tracePt t="50850" x="9185275" y="1187450"/>
          <p14:tracePt t="50851" x="9177338" y="1195388"/>
          <p14:tracePt t="50852" x="9169400" y="1195388"/>
          <p14:tracePt t="50853" x="9169400" y="1204913"/>
          <p14:tracePt t="50854" x="9153525" y="1220788"/>
          <p14:tracePt t="50855" x="9145588" y="1228725"/>
          <p14:tracePt t="50856" x="9137650" y="1236663"/>
          <p14:tracePt t="50857" x="9129713" y="1252538"/>
          <p14:tracePt t="50858" x="9113838" y="1260475"/>
          <p14:tracePt t="50859" x="9105900" y="1268413"/>
          <p14:tracePt t="50860" x="9097963" y="1276350"/>
          <p14:tracePt t="50861" x="9090025" y="1292225"/>
          <p14:tracePt t="50862" x="9082088" y="1300163"/>
          <p14:tracePt t="50863" x="9066213" y="1308100"/>
          <p14:tracePt t="50866" x="9050338" y="1331913"/>
          <p14:tracePt t="50866" x="9034463" y="1339850"/>
          <p14:tracePt t="50867" x="9026525" y="1355725"/>
          <p14:tracePt t="50868" x="9018588" y="1363663"/>
          <p14:tracePt t="50869" x="9010650" y="1371600"/>
          <p14:tracePt t="50870" x="8994775" y="1387475"/>
          <p14:tracePt t="50871" x="8978900" y="1403350"/>
          <p14:tracePt t="50872" x="8970963" y="1411288"/>
          <p14:tracePt t="50873" x="8955088" y="1419225"/>
          <p14:tracePt t="50874" x="8939213" y="1435100"/>
          <p14:tracePt t="50875" x="8923338" y="1443038"/>
          <p14:tracePt t="50876" x="8915400" y="1458913"/>
          <p14:tracePt t="50877" x="8899525" y="1466850"/>
          <p14:tracePt t="50878" x="8883650" y="1482725"/>
          <p14:tracePt t="50879" x="8874125" y="1490663"/>
          <p14:tracePt t="50880" x="8850313" y="1506538"/>
          <p14:tracePt t="50882" x="8826500" y="1530350"/>
          <p14:tracePt t="50883" x="8810625" y="1547813"/>
          <p14:tracePt t="50884" x="8794750" y="1555750"/>
          <p14:tracePt t="50885" x="8786813" y="1571625"/>
          <p14:tracePt t="50886" x="8770938" y="1579563"/>
          <p14:tracePt t="50887" x="8755063" y="1595438"/>
          <p14:tracePt t="50888" x="8739188" y="1611313"/>
          <p14:tracePt t="50889" x="8723313" y="1619250"/>
          <p14:tracePt t="50890" x="8707438" y="1627188"/>
          <p14:tracePt t="50891" x="8691563" y="1643063"/>
          <p14:tracePt t="50892" x="8675688" y="1651000"/>
          <p14:tracePt t="50893" x="8659813" y="1666875"/>
          <p14:tracePt t="50898" x="8596313" y="1714500"/>
          <p14:tracePt t="50899" x="8564563" y="1738313"/>
          <p14:tracePt t="50901" x="8548688" y="1746250"/>
          <p14:tracePt t="50902" x="8515350" y="1770063"/>
          <p14:tracePt t="50903" x="8499475" y="1785938"/>
          <p14:tracePt t="50904" x="8483600" y="1801813"/>
          <p14:tracePt t="50905" x="8467725" y="1801813"/>
          <p14:tracePt t="50906" x="8451850" y="1817688"/>
          <p14:tracePt t="50907" x="8443913" y="1833563"/>
          <p14:tracePt t="50908" x="8428038" y="1841500"/>
          <p14:tracePt t="50909" x="8412163" y="1849438"/>
          <p14:tracePt t="50910" x="8396288" y="1865313"/>
          <p14:tracePt t="50911" x="8380413" y="1873250"/>
          <p14:tracePt t="50912" x="8364538" y="1890713"/>
          <p14:tracePt t="50913" x="8348663" y="1898650"/>
          <p14:tracePt t="50916" x="8308975" y="1930400"/>
          <p14:tracePt t="50917" x="8301038" y="1938338"/>
          <p14:tracePt t="50919" x="8269288" y="1962150"/>
          <p14:tracePt t="50920" x="8261350" y="1970088"/>
          <p14:tracePt t="50921" x="8245475" y="1978025"/>
          <p14:tracePt t="50922" x="8237538" y="1985963"/>
          <p14:tracePt t="50923" x="8221663" y="1985963"/>
          <p14:tracePt t="50924" x="8213725" y="2001838"/>
          <p14:tracePt t="50925" x="8197850" y="2009775"/>
          <p14:tracePt t="50926" x="8189913" y="2017713"/>
          <p14:tracePt t="50927" x="8172450" y="2025650"/>
          <p14:tracePt t="50928" x="8164513" y="2033588"/>
          <p14:tracePt t="50929" x="8148638" y="2041525"/>
          <p14:tracePt t="50930" x="8140700" y="2049463"/>
          <p14:tracePt t="50932" x="8124825" y="2065338"/>
          <p14:tracePt t="50933" x="8108950" y="2073275"/>
          <p14:tracePt t="50934" x="8108950" y="2081213"/>
          <p14:tracePt t="50935" x="8085138" y="2089150"/>
          <p14:tracePt t="50936" x="8077200" y="2097088"/>
          <p14:tracePt t="50937" x="8069263" y="2105025"/>
          <p14:tracePt t="50938" x="8053388" y="2105025"/>
          <p14:tracePt t="50939" x="8045450" y="2112963"/>
          <p14:tracePt t="50940" x="8037513" y="2120900"/>
          <p14:tracePt t="50941" x="8021638" y="2128838"/>
          <p14:tracePt t="50942" x="8013700" y="2136775"/>
          <p14:tracePt t="50943" x="8005763" y="2144713"/>
          <p14:tracePt t="50944" x="7989888" y="2152650"/>
          <p14:tracePt t="50945" x="7981950" y="2160588"/>
          <p14:tracePt t="50946" x="7974013" y="2160588"/>
          <p14:tracePt t="50947" x="7966075" y="2168525"/>
          <p14:tracePt t="50949" x="7950200" y="2184400"/>
          <p14:tracePt t="50950" x="7934325" y="2184400"/>
          <p14:tracePt t="50951" x="7926388" y="2192338"/>
          <p14:tracePt t="50952" x="7918450" y="2200275"/>
          <p14:tracePt t="50953" x="7910513" y="2208213"/>
          <p14:tracePt t="50954" x="7902575" y="2216150"/>
          <p14:tracePt t="50955" x="7894638" y="2224088"/>
          <p14:tracePt t="50956" x="7878763" y="2224088"/>
          <p14:tracePt t="50957" x="7870825" y="2233613"/>
          <p14:tracePt t="50958" x="7854950" y="2241550"/>
          <p14:tracePt t="50959" x="7847013" y="2249488"/>
          <p14:tracePt t="50960" x="7839075" y="2249488"/>
          <p14:tracePt t="50961" x="7829550" y="2257425"/>
          <p14:tracePt t="50962" x="7813675" y="2257425"/>
          <p14:tracePt t="50963" x="7805738" y="2265363"/>
          <p14:tracePt t="50965" x="7789863" y="2281238"/>
          <p14:tracePt t="50966" x="7773988" y="2289175"/>
          <p14:tracePt t="50967" x="7766050" y="2297113"/>
          <p14:tracePt t="50968" x="7750175" y="2305050"/>
          <p14:tracePt t="50969" x="7742238" y="2305050"/>
          <p14:tracePt t="50970" x="7726363" y="2312988"/>
          <p14:tracePt t="50971" x="7718425" y="2312988"/>
          <p14:tracePt t="50972" x="7710488" y="2320925"/>
          <p14:tracePt t="50973" x="7694613" y="2328863"/>
          <p14:tracePt t="50974" x="7686675" y="2336800"/>
          <p14:tracePt t="50975" x="7678738" y="2344738"/>
          <p14:tracePt t="50976" x="7662863" y="2344738"/>
          <p14:tracePt t="50977" x="7654925" y="2352675"/>
          <p14:tracePt t="50978" x="7639050" y="2352675"/>
          <p14:tracePt t="50979" x="7631113" y="2360613"/>
          <p14:tracePt t="50980" x="7615238" y="2368550"/>
          <p14:tracePt t="50982" x="7591425" y="2376488"/>
          <p14:tracePt t="50983" x="7583488" y="2384425"/>
          <p14:tracePt t="50985" x="7559675" y="2392363"/>
          <p14:tracePt t="50986" x="7543800" y="2392363"/>
          <p14:tracePt t="50987" x="7535863" y="2408238"/>
          <p14:tracePt t="50988" x="7527925" y="2408238"/>
          <p14:tracePt t="50989" x="7512050" y="2416175"/>
          <p14:tracePt t="50990" x="7504113" y="2416175"/>
          <p14:tracePt t="50991" x="7496175" y="2424113"/>
          <p14:tracePt t="50992" x="7478713" y="2432050"/>
          <p14:tracePt t="50993" x="7470775" y="2432050"/>
          <p14:tracePt t="50994" x="7454900" y="2439988"/>
          <p14:tracePt t="50995" x="7446963" y="2439988"/>
          <p14:tracePt t="50996" x="7439025" y="2447925"/>
          <p14:tracePt t="50997" x="7423150" y="2447925"/>
          <p14:tracePt t="50999" x="7415213" y="2455863"/>
          <p14:tracePt t="50999" x="7407275" y="2463800"/>
          <p14:tracePt t="51001" x="7391400" y="2471738"/>
          <p14:tracePt t="51002" x="7383463" y="2471738"/>
          <p14:tracePt t="51002" x="7367588" y="2471738"/>
          <p14:tracePt t="51003" x="7359650" y="2479675"/>
          <p14:tracePt t="51004" x="7351713" y="2487613"/>
          <p14:tracePt t="51005" x="7335838" y="2487613"/>
          <p14:tracePt t="51006" x="7327900" y="2495550"/>
          <p14:tracePt t="51007" x="7319963" y="2495550"/>
          <p14:tracePt t="51008" x="7312025" y="2503488"/>
          <p14:tracePt t="51009" x="7296150" y="2503488"/>
          <p14:tracePt t="51010" x="7288213" y="2503488"/>
          <p14:tracePt t="51011" x="7280275" y="2511425"/>
          <p14:tracePt t="51012" x="7272338" y="2511425"/>
          <p14:tracePt t="51013" x="7256463" y="2519363"/>
          <p14:tracePt t="51016" x="7224713" y="2535238"/>
          <p14:tracePt t="51017" x="7216775" y="2535238"/>
          <p14:tracePt t="51018" x="7208838" y="2535238"/>
          <p14:tracePt t="51019" x="7200900" y="2535238"/>
          <p14:tracePt t="51020" x="7192963" y="2543175"/>
          <p14:tracePt t="51021" x="7185025" y="2543175"/>
          <p14:tracePt t="51022" x="7169150" y="2543175"/>
          <p14:tracePt t="51023" x="7161213" y="2551113"/>
          <p14:tracePt t="51024" x="7153275" y="2551113"/>
          <p14:tracePt t="51025" x="7145338" y="2551113"/>
          <p14:tracePt t="51026" x="7135813" y="2559050"/>
          <p14:tracePt t="51027" x="7127875" y="2559050"/>
          <p14:tracePt t="51028" x="7119938" y="2559050"/>
          <p14:tracePt t="51029" x="7112000" y="2566988"/>
          <p14:tracePt t="51030" x="7104063" y="2566988"/>
          <p14:tracePt t="51032" x="7080250" y="2566988"/>
          <p14:tracePt t="51033" x="7072313" y="2566988"/>
          <p14:tracePt t="51035" x="7056438" y="2576513"/>
          <p14:tracePt t="51036" x="7048500" y="2576513"/>
          <p14:tracePt t="51037" x="7040563" y="2576513"/>
          <p14:tracePt t="51038" x="7032625" y="2584450"/>
          <p14:tracePt t="51039" x="7016750" y="2584450"/>
          <p14:tracePt t="51040" x="7008813" y="2584450"/>
          <p14:tracePt t="51041" x="7000875" y="2584450"/>
          <p14:tracePt t="51042" x="6992938" y="2584450"/>
          <p14:tracePt t="51043" x="6985000" y="2584450"/>
          <p14:tracePt t="51044" x="6977063" y="2584450"/>
          <p14:tracePt t="51045" x="6969125" y="2584450"/>
          <p14:tracePt t="51046" x="6961188" y="2592388"/>
          <p14:tracePt t="51047" x="6953250" y="2592388"/>
          <p14:tracePt t="51049" x="6929438" y="2592388"/>
          <p14:tracePt t="51050" x="6921500" y="2592388"/>
          <p14:tracePt t="51051" x="6905625" y="2592388"/>
          <p14:tracePt t="51052" x="6897688" y="2592388"/>
          <p14:tracePt t="51053" x="6889750" y="2592388"/>
          <p14:tracePt t="51054" x="6881813" y="2592388"/>
          <p14:tracePt t="51055" x="6865938" y="2592388"/>
          <p14:tracePt t="51056" x="6858000" y="2592388"/>
          <p14:tracePt t="51057" x="6842125" y="2592388"/>
          <p14:tracePt t="51058" x="6834188" y="2592388"/>
          <p14:tracePt t="51059" x="6826250" y="2592388"/>
          <p14:tracePt t="51060" x="6810375" y="2592388"/>
          <p14:tracePt t="51061" x="6802438" y="2592388"/>
          <p14:tracePt t="51062" x="6794500" y="2592388"/>
          <p14:tracePt t="51063" x="6777038" y="2592388"/>
          <p14:tracePt t="51066" x="6753225" y="2592388"/>
          <p14:tracePt t="51066" x="6745288" y="2600325"/>
          <p14:tracePt t="51067" x="6729413" y="2600325"/>
          <p14:tracePt t="51068" x="6713538" y="2600325"/>
          <p14:tracePt t="51069" x="6705600" y="2600325"/>
          <p14:tracePt t="51070" x="6689725" y="2600325"/>
          <p14:tracePt t="51071" x="6681788" y="2600325"/>
          <p14:tracePt t="51072" x="6673850" y="2600325"/>
          <p14:tracePt t="51073" x="6657975" y="2600325"/>
          <p14:tracePt t="51074" x="6650038" y="2600325"/>
          <p14:tracePt t="51075" x="6634163" y="2600325"/>
          <p14:tracePt t="51076" x="6618288" y="2600325"/>
          <p14:tracePt t="51077" x="6610350" y="2600325"/>
          <p14:tracePt t="51078" x="6602413" y="2600325"/>
          <p14:tracePt t="51079" x="6586538" y="2600325"/>
          <p14:tracePt t="51080" x="6578600" y="2600325"/>
          <p14:tracePt t="51082" x="6554788" y="2608263"/>
          <p14:tracePt t="51083" x="6546850" y="2608263"/>
          <p14:tracePt t="51084" x="6530975" y="2608263"/>
          <p14:tracePt t="51085" x="6515100" y="2608263"/>
          <p14:tracePt t="51086" x="6507163" y="2608263"/>
          <p14:tracePt t="51087" x="6499225" y="2616200"/>
          <p14:tracePt t="51089" x="6467475" y="2616200"/>
          <p14:tracePt t="51090" x="6459538" y="2616200"/>
          <p14:tracePt t="51091" x="6451600" y="2624138"/>
          <p14:tracePt t="51092" x="6434138" y="2624138"/>
          <p14:tracePt t="51093" x="6426200" y="2624138"/>
          <p14:tracePt t="51094" x="6418263" y="2624138"/>
          <p14:tracePt t="51095" x="6410325" y="2624138"/>
          <p14:tracePt t="51096" x="6402388" y="2632075"/>
          <p14:tracePt t="51097" x="6394450" y="2632075"/>
          <p14:tracePt t="51099" x="6378575" y="2632075"/>
          <p14:tracePt t="51099" x="6370638" y="2632075"/>
          <p14:tracePt t="51100" x="6362700" y="2632075"/>
          <p14:tracePt t="51101" x="6346825" y="2632075"/>
          <p14:tracePt t="51102" x="6338888" y="2640013"/>
          <p14:tracePt t="51103" x="6330950" y="2647950"/>
          <p14:tracePt t="51104" x="6315075" y="2647950"/>
          <p14:tracePt t="51105" x="6307138" y="2647950"/>
          <p14:tracePt t="51106" x="6299200" y="2647950"/>
          <p14:tracePt t="51107" x="6291263" y="2647950"/>
          <p14:tracePt t="51108" x="6283325" y="2655888"/>
          <p14:tracePt t="51109" x="6275388" y="2655888"/>
          <p14:tracePt t="51110" x="6267450" y="2655888"/>
          <p14:tracePt t="51111" x="6259513" y="2655888"/>
          <p14:tracePt t="51112" x="6243638" y="2655888"/>
          <p14:tracePt t="51113" x="6235700" y="2663825"/>
          <p14:tracePt t="51115" x="6219825" y="2663825"/>
          <p14:tracePt t="51116" x="6211888" y="2671763"/>
          <p14:tracePt t="51117" x="6203950" y="2671763"/>
          <p14:tracePt t="51118" x="6196013" y="2671763"/>
          <p14:tracePt t="51119" x="6188075" y="2679700"/>
          <p14:tracePt t="51120" x="6180138" y="2679700"/>
          <p14:tracePt t="51121" x="6172200" y="2679700"/>
          <p14:tracePt t="51122" x="6164263" y="2679700"/>
          <p14:tracePt t="51123" x="6156325" y="2687638"/>
          <p14:tracePt t="51124" x="6148388" y="2687638"/>
          <p14:tracePt t="51125" x="6140450" y="2687638"/>
          <p14:tracePt t="51126" x="6132513" y="2687638"/>
          <p14:tracePt t="51127" x="6124575" y="2695575"/>
          <p14:tracePt t="51128" x="6116638" y="2695575"/>
          <p14:tracePt t="51129" x="6100763" y="2695575"/>
          <p14:tracePt t="51130" x="6091238" y="2695575"/>
          <p14:tracePt t="51132" x="6083300" y="2703513"/>
          <p14:tracePt t="51133" x="6075363" y="2703513"/>
          <p14:tracePt t="51134" x="6067425" y="2703513"/>
          <p14:tracePt t="51135" x="6051550" y="2711450"/>
          <p14:tracePt t="51136" x="6043613" y="2711450"/>
          <p14:tracePt t="51137" x="6035675" y="2711450"/>
          <p14:tracePt t="51138" x="6027738" y="2711450"/>
          <p14:tracePt t="51139" x="6019800" y="2711450"/>
          <p14:tracePt t="51140" x="6011863" y="2719388"/>
          <p14:tracePt t="51141" x="6003925" y="2719388"/>
          <p14:tracePt t="51142" x="5995988" y="2719388"/>
          <p14:tracePt t="51143" x="5988050" y="2719388"/>
          <p14:tracePt t="51144" x="5980113" y="2719388"/>
          <p14:tracePt t="51145" x="5972175" y="2719388"/>
          <p14:tracePt t="51146" x="5964238" y="2727325"/>
          <p14:tracePt t="51147" x="5956300" y="2727325"/>
          <p14:tracePt t="51149" x="5948363" y="2735263"/>
          <p14:tracePt t="51150" x="5940425" y="2735263"/>
          <p14:tracePt t="51151" x="5932488" y="2735263"/>
          <p14:tracePt t="51152" x="5916613" y="2735263"/>
          <p14:tracePt t="51153" x="5908675" y="2735263"/>
          <p14:tracePt t="51154" x="5900738" y="2735263"/>
          <p14:tracePt t="51155" x="5892800" y="2735263"/>
          <p14:tracePt t="51156" x="5884863" y="2735263"/>
          <p14:tracePt t="51157" x="5876925" y="2735263"/>
          <p14:tracePt t="51158" x="5868988" y="2735263"/>
          <p14:tracePt t="51159" x="5861050" y="2735263"/>
          <p14:tracePt t="51160" x="5853113" y="2743200"/>
          <p14:tracePt t="51161" x="5845175" y="2743200"/>
          <p14:tracePt t="51163" x="5837238" y="2743200"/>
          <p14:tracePt t="51164" x="5829300" y="2743200"/>
          <p14:tracePt t="51166" x="5821363" y="2743200"/>
          <p14:tracePt t="51168" x="5813425" y="2743200"/>
          <p14:tracePt t="51169" x="5805488" y="2743200"/>
          <p14:tracePt t="51171" x="5797550" y="2743200"/>
          <p14:tracePt t="51173" x="5789613" y="2743200"/>
          <p14:tracePt t="51176" x="5781675" y="2743200"/>
          <p14:tracePt t="51179" x="5773738" y="2743200"/>
          <p14:tracePt t="51183" x="5765800" y="2743200"/>
          <p14:tracePt t="51266" x="5773738" y="2743200"/>
          <p14:tracePt t="51270" x="5781675" y="2743200"/>
          <p14:tracePt t="51271" x="5781675" y="2735263"/>
          <p14:tracePt t="51272" x="5789613" y="2735263"/>
          <p14:tracePt t="51273" x="5797550" y="2735263"/>
          <p14:tracePt t="51274" x="5805488" y="2735263"/>
          <p14:tracePt t="51275" x="5805488" y="2727325"/>
          <p14:tracePt t="51276" x="5813425" y="2727325"/>
          <p14:tracePt t="51277" x="5821363" y="2727325"/>
          <p14:tracePt t="51278" x="5821363" y="2719388"/>
          <p14:tracePt t="51279" x="5829300" y="2719388"/>
          <p14:tracePt t="51280" x="5837238" y="2719388"/>
          <p14:tracePt t="51282" x="5845175" y="2719388"/>
          <p14:tracePt t="51283" x="5853113" y="2711450"/>
          <p14:tracePt t="51284" x="5861050" y="2711450"/>
          <p14:tracePt t="51285" x="5868988" y="2711450"/>
          <p14:tracePt t="51286" x="5868988" y="2703513"/>
          <p14:tracePt t="51287" x="5876925" y="2703513"/>
          <p14:tracePt t="51288" x="5884863" y="2703513"/>
          <p14:tracePt t="51289" x="5892800" y="2703513"/>
          <p14:tracePt t="51290" x="5900738" y="2703513"/>
          <p14:tracePt t="51291" x="5900738" y="2695575"/>
          <p14:tracePt t="51292" x="5908675" y="2695575"/>
          <p14:tracePt t="51293" x="5908675" y="2687638"/>
          <p14:tracePt t="51294" x="5916613" y="2687638"/>
          <p14:tracePt t="51295" x="5924550" y="2687638"/>
          <p14:tracePt t="51296" x="5932488" y="2687638"/>
          <p14:tracePt t="51297" x="5948363" y="2679700"/>
          <p14:tracePt t="51299" x="5964238" y="2671763"/>
          <p14:tracePt t="51300" x="5972175" y="2671763"/>
          <p14:tracePt t="51301" x="5980113" y="2663825"/>
          <p14:tracePt t="51302" x="5988050" y="2663825"/>
          <p14:tracePt t="51303" x="6003925" y="2663825"/>
          <p14:tracePt t="51304" x="6019800" y="2655888"/>
          <p14:tracePt t="51305" x="6027738" y="2655888"/>
          <p14:tracePt t="51306" x="6035675" y="2647950"/>
          <p14:tracePt t="51307" x="6051550" y="2647950"/>
          <p14:tracePt t="51308" x="6059488" y="2640013"/>
          <p14:tracePt t="51309" x="6083300" y="2640013"/>
          <p14:tracePt t="51310" x="6091238" y="2640013"/>
          <p14:tracePt t="51311" x="6108700" y="2632075"/>
          <p14:tracePt t="51312" x="6124575" y="2624138"/>
          <p14:tracePt t="51313" x="6140450" y="2624138"/>
          <p14:tracePt t="51316" x="6172200" y="2616200"/>
          <p14:tracePt t="51316" x="6188075" y="2608263"/>
          <p14:tracePt t="51317" x="6203950" y="2608263"/>
          <p14:tracePt t="51318" x="6211888" y="2600325"/>
          <p14:tracePt t="51319" x="6227763" y="2592388"/>
          <p14:tracePt t="51320" x="6243638" y="2592388"/>
          <p14:tracePt t="51321" x="6267450" y="2584450"/>
          <p14:tracePt t="51322" x="6291263" y="2576513"/>
          <p14:tracePt t="51323" x="6307138" y="2576513"/>
          <p14:tracePt t="51324" x="6323013" y="2566988"/>
          <p14:tracePt t="51325" x="6338888" y="2566988"/>
          <p14:tracePt t="51326" x="6354763" y="2559050"/>
          <p14:tracePt t="51327" x="6378575" y="2559050"/>
          <p14:tracePt t="51328" x="6402388" y="2551113"/>
          <p14:tracePt t="51329" x="6418263" y="2543175"/>
          <p14:tracePt t="51330" x="6442075" y="2543175"/>
          <p14:tracePt t="51332" x="6483350" y="2527300"/>
          <p14:tracePt t="51333" x="6507163" y="2527300"/>
          <p14:tracePt t="51334" x="6530975" y="2519363"/>
          <p14:tracePt t="51335" x="6554788" y="2511425"/>
          <p14:tracePt t="51336" x="6570663" y="2511425"/>
          <p14:tracePt t="51337" x="6594475" y="2503488"/>
          <p14:tracePt t="51338" x="6618288" y="2495550"/>
          <p14:tracePt t="51339" x="6642100" y="2495550"/>
          <p14:tracePt t="51340" x="6665913" y="2487613"/>
          <p14:tracePt t="51341" x="6689725" y="2479675"/>
          <p14:tracePt t="51342" x="6713538" y="2479675"/>
          <p14:tracePt t="51343" x="6737350" y="2471738"/>
          <p14:tracePt t="51344" x="6769100" y="2471738"/>
          <p14:tracePt t="51345" x="6794500" y="2455863"/>
          <p14:tracePt t="51346" x="6818313" y="2455863"/>
          <p14:tracePt t="51347" x="6842125" y="2447925"/>
          <p14:tracePt t="51349" x="6881813" y="2439988"/>
          <p14:tracePt t="51350" x="6913563" y="2432050"/>
          <p14:tracePt t="51351" x="6937375" y="2432050"/>
          <p14:tracePt t="51352" x="6961188" y="2424113"/>
          <p14:tracePt t="51353" x="6992938" y="2424113"/>
          <p14:tracePt t="51354" x="7016750" y="2416175"/>
          <p14:tracePt t="51355" x="7040563" y="2408238"/>
          <p14:tracePt t="51356" x="7064375" y="2400300"/>
          <p14:tracePt t="51357" x="7088188" y="2400300"/>
          <p14:tracePt t="51358" x="7119938" y="2392363"/>
          <p14:tracePt t="51359" x="7145338" y="2392363"/>
          <p14:tracePt t="51360" x="7169150" y="2384425"/>
          <p14:tracePt t="51361" x="7192963" y="2384425"/>
          <p14:tracePt t="51362" x="7216775" y="2376488"/>
          <p14:tracePt t="51363" x="7248525" y="2368550"/>
          <p14:tracePt t="51365" x="7296150" y="2360613"/>
          <p14:tracePt t="51366" x="7319963" y="2360613"/>
          <p14:tracePt t="51367" x="7343775" y="2352675"/>
          <p14:tracePt t="51368" x="7375525" y="2344738"/>
          <p14:tracePt t="51369" x="7399338" y="2344738"/>
          <p14:tracePt t="51370" x="7431088" y="2344738"/>
          <p14:tracePt t="51371" x="7454900" y="2336800"/>
          <p14:tracePt t="51372" x="7478713" y="2328863"/>
          <p14:tracePt t="51373" x="7496175" y="2320925"/>
          <p14:tracePt t="51374" x="7527925" y="2320925"/>
          <p14:tracePt t="51375" x="7551738" y="2312988"/>
          <p14:tracePt t="51376" x="7575550" y="2312988"/>
          <p14:tracePt t="51377" x="7607300" y="2305050"/>
          <p14:tracePt t="51378" x="7631113" y="2297113"/>
          <p14:tracePt t="51379" x="7654925" y="2289175"/>
          <p14:tracePt t="51380" x="7678738" y="2289175"/>
          <p14:tracePt t="51382" x="7726363" y="2281238"/>
          <p14:tracePt t="51383" x="7750175" y="2273300"/>
          <p14:tracePt t="51384" x="7773988" y="2265363"/>
          <p14:tracePt t="51385" x="7797800" y="2257425"/>
          <p14:tracePt t="51386" x="7821613" y="2257425"/>
          <p14:tracePt t="51387" x="7839075" y="2249488"/>
          <p14:tracePt t="51388" x="7862888" y="2241550"/>
          <p14:tracePt t="51389" x="7886700" y="2233613"/>
          <p14:tracePt t="51390" x="7910513" y="2224088"/>
          <p14:tracePt t="51391" x="7934325" y="2224088"/>
          <p14:tracePt t="51392" x="7950200" y="2216150"/>
          <p14:tracePt t="51393" x="7966075" y="2208213"/>
          <p14:tracePt t="51394" x="7989888" y="2208213"/>
          <p14:tracePt t="51395" x="8005763" y="2200275"/>
          <p14:tracePt t="51396" x="8021638" y="2192338"/>
          <p14:tracePt t="51397" x="8037513" y="2184400"/>
          <p14:tracePt t="51399" x="8077200" y="2168525"/>
          <p14:tracePt t="51400" x="8093075" y="2160588"/>
          <p14:tracePt t="51401" x="8108950" y="2152650"/>
          <p14:tracePt t="51402" x="8116888" y="2152650"/>
          <p14:tracePt t="51403" x="8132763" y="2144713"/>
          <p14:tracePt t="51404" x="8148638" y="2136775"/>
          <p14:tracePt t="51405" x="8156575" y="2128838"/>
          <p14:tracePt t="51406" x="8172450" y="2120900"/>
          <p14:tracePt t="51407" x="8189913" y="2120900"/>
          <p14:tracePt t="51408" x="8197850" y="2112963"/>
          <p14:tracePt t="51409" x="8213725" y="2105025"/>
          <p14:tracePt t="51410" x="8221663" y="2097088"/>
          <p14:tracePt t="51411" x="8229600" y="2089150"/>
          <p14:tracePt t="51412" x="8245475" y="2081213"/>
          <p14:tracePt t="51413" x="8253413" y="2081213"/>
          <p14:tracePt t="51414" x="8261350" y="2073275"/>
          <p14:tracePt t="51415" x="8277225" y="2065338"/>
          <p14:tracePt t="51416" x="8285163" y="2057400"/>
          <p14:tracePt t="51417" x="8293100" y="2049463"/>
          <p14:tracePt t="51418" x="8301038" y="2049463"/>
          <p14:tracePt t="51419" x="8316913" y="2041525"/>
          <p14:tracePt t="51420" x="8316913" y="2033588"/>
          <p14:tracePt t="51421" x="8332788" y="2025650"/>
          <p14:tracePt t="51422" x="8340725" y="2017713"/>
          <p14:tracePt t="51423" x="8348663" y="2009775"/>
          <p14:tracePt t="51424" x="8364538" y="2001838"/>
          <p14:tracePt t="51425" x="8372475" y="1993900"/>
          <p14:tracePt t="51426" x="8380413" y="1985963"/>
          <p14:tracePt t="51427" x="8388350" y="1978025"/>
          <p14:tracePt t="51428" x="8396288" y="1970088"/>
          <p14:tracePt t="51429" x="8404225" y="1970088"/>
          <p14:tracePt t="51430" x="8412163" y="1962150"/>
          <p14:tracePt t="51432" x="8428038" y="1954213"/>
          <p14:tracePt t="51433" x="8435975" y="1938338"/>
          <p14:tracePt t="51434" x="8443913" y="1938338"/>
          <p14:tracePt t="51435" x="8451850" y="1930400"/>
          <p14:tracePt t="51436" x="8459788" y="1922463"/>
          <p14:tracePt t="51437" x="8467725" y="1914525"/>
          <p14:tracePt t="51438" x="8483600" y="1906588"/>
          <p14:tracePt t="51439" x="8491538" y="1898650"/>
          <p14:tracePt t="51440" x="8499475" y="1890713"/>
          <p14:tracePt t="51441" x="8507413" y="1890713"/>
          <p14:tracePt t="51442" x="8515350" y="1881188"/>
          <p14:tracePt t="51443" x="8523288" y="1873250"/>
          <p14:tracePt t="51444" x="8531225" y="1865313"/>
          <p14:tracePt t="51445" x="8540750" y="1857375"/>
          <p14:tracePt t="51446" x="8548688" y="1857375"/>
          <p14:tracePt t="51447" x="8556625" y="1849438"/>
          <p14:tracePt t="51449" x="8572500" y="1833563"/>
          <p14:tracePt t="51450" x="8580438" y="1833563"/>
          <p14:tracePt t="51451" x="8588375" y="1825625"/>
          <p14:tracePt t="51452" x="8596313" y="1817688"/>
          <p14:tracePt t="51453" x="8612188" y="1809750"/>
          <p14:tracePt t="51454" x="8620125" y="1801813"/>
          <p14:tracePt t="51455" x="8628063" y="1793875"/>
          <p14:tracePt t="51456" x="8636000" y="1793875"/>
          <p14:tracePt t="51457" x="8643938" y="1785938"/>
          <p14:tracePt t="51458" x="8651875" y="1778000"/>
          <p14:tracePt t="51459" x="8659813" y="1770063"/>
          <p14:tracePt t="51460" x="8667750" y="1770063"/>
          <p14:tracePt t="51461" x="8675688" y="1762125"/>
          <p14:tracePt t="51462" x="8683625" y="1762125"/>
          <p14:tracePt t="51463" x="8691563" y="1762125"/>
          <p14:tracePt t="51464" x="8699500" y="1754188"/>
          <p14:tracePt t="51465" x="8707438" y="1746250"/>
          <p14:tracePt t="51466" x="8715375" y="1738313"/>
          <p14:tracePt t="51467" x="8723313" y="1738313"/>
          <p14:tracePt t="51468" x="8731250" y="1730375"/>
          <p14:tracePt t="51469" x="8739188" y="1722438"/>
          <p14:tracePt t="51470" x="8747125" y="1714500"/>
          <p14:tracePt t="51471" x="8755063" y="1714500"/>
          <p14:tracePt t="51472" x="8763000" y="1714500"/>
          <p14:tracePt t="51473" x="8763000" y="1706563"/>
          <p14:tracePt t="51474" x="8770938" y="1706563"/>
          <p14:tracePt t="51475" x="8778875" y="1698625"/>
          <p14:tracePt t="51476" x="8786813" y="1698625"/>
          <p14:tracePt t="51477" x="8786813" y="1690688"/>
          <p14:tracePt t="51478" x="8794750" y="1690688"/>
          <p14:tracePt t="51479" x="8802688" y="1682750"/>
          <p14:tracePt t="51480" x="8810625" y="1674813"/>
          <p14:tracePt t="51482" x="8818563" y="1666875"/>
          <p14:tracePt t="51483" x="8826500" y="1666875"/>
          <p14:tracePt t="51484" x="8826500" y="1658938"/>
          <p14:tracePt t="51485" x="8834438" y="1658938"/>
          <p14:tracePt t="51486" x="8842375" y="1658938"/>
          <p14:tracePt t="51487" x="8842375" y="1651000"/>
          <p14:tracePt t="51488" x="8850313" y="1651000"/>
          <p14:tracePt t="51489" x="8850313" y="1643063"/>
          <p14:tracePt t="51490" x="8858250" y="1643063"/>
          <p14:tracePt t="51491" x="8858250" y="1635125"/>
          <p14:tracePt t="51492" x="8866188" y="1635125"/>
          <p14:tracePt t="51493" x="8874125" y="1635125"/>
          <p14:tracePt t="51494" x="8874125" y="1627188"/>
          <p14:tracePt t="51495" x="8883650" y="1627188"/>
          <p14:tracePt t="51496" x="8883650" y="1619250"/>
          <p14:tracePt t="51497" x="8883650" y="1611313"/>
          <p14:tracePt t="51499" x="8899525" y="1611313"/>
          <p14:tracePt t="51500" x="8899525" y="1603375"/>
          <p14:tracePt t="51502" x="8907463" y="1603375"/>
          <p14:tracePt t="51503" x="8907463" y="1595438"/>
          <p14:tracePt t="51505" x="8915400" y="1595438"/>
          <p14:tracePt t="51506" x="8915400" y="1587500"/>
          <p14:tracePt t="51508" x="8915400" y="1579563"/>
          <p14:tracePt t="51509" x="8923338" y="1579563"/>
          <p14:tracePt t="51511" x="8923338" y="1571625"/>
          <p14:tracePt t="51512" x="8931275" y="1571625"/>
          <p14:tracePt t="51513" x="8931275" y="1563688"/>
          <p14:tracePt t="51518" x="8931275" y="1555750"/>
          <p14:tracePt t="51519" x="8939213" y="1555750"/>
          <p14:tracePt t="51654" x="8931275" y="1555750"/>
          <p14:tracePt t="51658" x="8923338" y="1555750"/>
          <p14:tracePt t="51659" x="8915400" y="1555750"/>
          <p14:tracePt t="51660" x="8907463" y="1555750"/>
          <p14:tracePt t="51661" x="8907463" y="1563688"/>
          <p14:tracePt t="51662" x="8899525" y="1563688"/>
          <p14:tracePt t="51663" x="8891588" y="1563688"/>
          <p14:tracePt t="51666" x="8874125" y="1563688"/>
          <p14:tracePt t="51669" x="8866188" y="1571625"/>
          <p14:tracePt t="51671" x="8858250" y="1571625"/>
          <p14:tracePt t="51672" x="8850313" y="1571625"/>
          <p14:tracePt t="51676" x="8842375" y="1571625"/>
          <p14:tracePt t="51679" x="8834438" y="1571625"/>
          <p14:tracePt t="51685" x="8826500" y="1571625"/>
          <p14:tracePt t="51716" x="8818563" y="1571625"/>
          <p14:tracePt t="51721" x="8818563" y="1579563"/>
          <p14:tracePt t="51727" x="8810625" y="1579563"/>
          <p14:tracePt t="51731" x="8802688" y="1579563"/>
          <p14:tracePt t="51734" x="8794750" y="1579563"/>
          <p14:tracePt t="51739" x="8786813" y="1579563"/>
          <p14:tracePt t="51740" x="8778875" y="1579563"/>
          <p14:tracePt t="51743" x="8770938" y="1579563"/>
          <p14:tracePt t="51745" x="8770938" y="1587500"/>
          <p14:tracePt t="51746" x="8763000" y="1587500"/>
          <p14:tracePt t="51749" x="8755063" y="1587500"/>
          <p14:tracePt t="51751" x="8747125" y="1587500"/>
          <p14:tracePt t="51756" x="8739188" y="1587500"/>
          <p14:tracePt t="51758" x="8731250" y="1587500"/>
          <p14:tracePt t="51760" x="8731250" y="1595438"/>
          <p14:tracePt t="51761" x="8723313" y="1595438"/>
          <p14:tracePt t="51764" x="8715375" y="1595438"/>
          <p14:tracePt t="51770" x="8707438" y="1595438"/>
          <p14:tracePt t="51771" x="8699500" y="1595438"/>
          <p14:tracePt t="51773" x="8699500" y="1603375"/>
          <p14:tracePt t="51776" x="8691563" y="1603375"/>
          <p14:tracePt t="51786" x="8691563" y="1611313"/>
          <p14:tracePt t="51790" x="8683625" y="1611313"/>
          <p14:tracePt t="51814" x="8675688" y="1611313"/>
          <p14:tracePt t="51840" x="8667750" y="1611313"/>
          <p14:tracePt t="51846" x="8667750" y="1619250"/>
          <p14:tracePt t="51849" x="8659813" y="1627188"/>
          <p14:tracePt t="51859" x="8651875" y="1635125"/>
          <p14:tracePt t="51863" x="8651875" y="1643063"/>
          <p14:tracePt t="51866" x="8651875" y="1651000"/>
          <p14:tracePt t="51870" x="8651875" y="1658938"/>
          <p14:tracePt t="51875" x="8651875" y="1666875"/>
          <p14:tracePt t="51876" x="8659813" y="1666875"/>
          <p14:tracePt t="51882" x="8667750" y="1674813"/>
          <p14:tracePt t="51907" x="8675688" y="1674813"/>
          <p14:tracePt t="52659" x="8683625" y="1674813"/>
          <p14:tracePt t="52663" x="8691563" y="1682750"/>
          <p14:tracePt t="52667" x="8699500" y="1682750"/>
          <p14:tracePt t="52670" x="8707438" y="1682750"/>
          <p14:tracePt t="52671" x="8707438" y="1690688"/>
          <p14:tracePt t="52673" x="8715375" y="1690688"/>
          <p14:tracePt t="52674" x="8715375" y="1698625"/>
          <p14:tracePt t="52676" x="8723313" y="1698625"/>
          <p14:tracePt t="52679" x="8723313" y="1706563"/>
          <p14:tracePt t="52680" x="8731250" y="1706563"/>
          <p14:tracePt t="52683" x="8739188" y="1714500"/>
          <p14:tracePt t="52686" x="8739188" y="1722438"/>
          <p14:tracePt t="52687" x="8747125" y="1722438"/>
          <p14:tracePt t="52688" x="8747125" y="1730375"/>
          <p14:tracePt t="52689" x="8755063" y="1730375"/>
          <p14:tracePt t="52690" x="8755063" y="1738313"/>
          <p14:tracePt t="52692" x="8755063" y="1746250"/>
          <p14:tracePt t="52693" x="8763000" y="1746250"/>
          <p14:tracePt t="52694" x="8763000" y="1754188"/>
          <p14:tracePt t="52695" x="8763000" y="1762125"/>
          <p14:tracePt t="52696" x="8770938" y="1762125"/>
          <p14:tracePt t="52697" x="8770938" y="1770063"/>
          <p14:tracePt t="52699" x="8778875" y="1785938"/>
          <p14:tracePt t="52700" x="8778875" y="1793875"/>
          <p14:tracePt t="52701" x="8786813" y="1793875"/>
          <p14:tracePt t="52702" x="8786813" y="1809750"/>
          <p14:tracePt t="52703" x="8786813" y="1817688"/>
          <p14:tracePt t="52704" x="8794750" y="1825625"/>
          <p14:tracePt t="52705" x="8802688" y="1825625"/>
          <p14:tracePt t="52706" x="8802688" y="1841500"/>
          <p14:tracePt t="52707" x="8810625" y="1849438"/>
          <p14:tracePt t="52708" x="8810625" y="1857375"/>
          <p14:tracePt t="52709" x="8818563" y="1865313"/>
          <p14:tracePt t="52710" x="8826500" y="1881188"/>
          <p14:tracePt t="52711" x="8826500" y="1890713"/>
          <p14:tracePt t="52712" x="8834438" y="1898650"/>
          <p14:tracePt t="52713" x="8842375" y="1914525"/>
          <p14:tracePt t="52714" x="8842375" y="1922463"/>
          <p14:tracePt t="52716" x="8850313" y="1938338"/>
          <p14:tracePt t="52716" x="8858250" y="1946275"/>
          <p14:tracePt t="52717" x="8866188" y="1954213"/>
          <p14:tracePt t="52718" x="8874125" y="1970088"/>
          <p14:tracePt t="52719" x="8883650" y="1978025"/>
          <p14:tracePt t="52720" x="8883650" y="1993900"/>
          <p14:tracePt t="52721" x="8891588" y="2001838"/>
          <p14:tracePt t="52722" x="8899525" y="2017713"/>
          <p14:tracePt t="52723" x="8907463" y="2025650"/>
          <p14:tracePt t="52724" x="8915400" y="2041525"/>
          <p14:tracePt t="52725" x="8923338" y="2057400"/>
          <p14:tracePt t="52726" x="8931275" y="2065338"/>
          <p14:tracePt t="52727" x="8939213" y="2073275"/>
          <p14:tracePt t="52728" x="8947150" y="2089150"/>
          <p14:tracePt t="52729" x="8963025" y="2097088"/>
          <p14:tracePt t="52730" x="8970963" y="2105025"/>
          <p14:tracePt t="52732" x="8986838" y="2128838"/>
          <p14:tracePt t="52733" x="8994775" y="2136775"/>
          <p14:tracePt t="52735" x="9010650" y="2160588"/>
          <p14:tracePt t="52736" x="9018588" y="2168525"/>
          <p14:tracePt t="52737" x="9026525" y="2184400"/>
          <p14:tracePt t="52738" x="9026525" y="2192338"/>
          <p14:tracePt t="52739" x="9034463" y="2200275"/>
          <p14:tracePt t="52740" x="9034463" y="2208213"/>
          <p14:tracePt t="52741" x="9042400" y="2216150"/>
          <p14:tracePt t="52742" x="9042400" y="2233613"/>
          <p14:tracePt t="52743" x="9050338" y="2241550"/>
          <p14:tracePt t="52744" x="9050338" y="2249488"/>
          <p14:tracePt t="52745" x="9058275" y="2257425"/>
          <p14:tracePt t="52746" x="9058275" y="2265363"/>
          <p14:tracePt t="52747" x="9058275" y="2273300"/>
          <p14:tracePt t="52749" x="9066213" y="2289175"/>
          <p14:tracePt t="52750" x="9066213" y="2297113"/>
          <p14:tracePt t="52751" x="9066213" y="2312988"/>
          <p14:tracePt t="52752" x="9066213" y="2320925"/>
          <p14:tracePt t="52753" x="9066213" y="2328863"/>
          <p14:tracePt t="52754" x="9066213" y="2336800"/>
          <p14:tracePt t="52755" x="9066213" y="2344738"/>
          <p14:tracePt t="52756" x="9066213" y="2352675"/>
          <p14:tracePt t="52757" x="9066213" y="2368550"/>
          <p14:tracePt t="52758" x="9066213" y="2376488"/>
          <p14:tracePt t="52759" x="9066213" y="2384425"/>
          <p14:tracePt t="52760" x="9066213" y="2392363"/>
          <p14:tracePt t="52761" x="9058275" y="2400300"/>
          <p14:tracePt t="52762" x="9058275" y="2416175"/>
          <p14:tracePt t="52763" x="9058275" y="2424113"/>
          <p14:tracePt t="52764" x="9050338" y="2439988"/>
          <p14:tracePt t="52766" x="9050338" y="2447925"/>
          <p14:tracePt t="52766" x="9050338" y="2455863"/>
          <p14:tracePt t="52767" x="9042400" y="2471738"/>
          <p14:tracePt t="52768" x="9042400" y="2479675"/>
          <p14:tracePt t="52769" x="9034463" y="2495550"/>
          <p14:tracePt t="52770" x="9026525" y="2503488"/>
          <p14:tracePt t="52771" x="9018588" y="2519363"/>
          <p14:tracePt t="52772" x="9018588" y="2527300"/>
          <p14:tracePt t="52773" x="9010650" y="2543175"/>
          <p14:tracePt t="52774" x="9010650" y="2566988"/>
          <p14:tracePt t="52775" x="9010650" y="2576513"/>
          <p14:tracePt t="52776" x="9002713" y="2592388"/>
          <p14:tracePt t="52777" x="8994775" y="2608263"/>
          <p14:tracePt t="52778" x="8986838" y="2616200"/>
          <p14:tracePt t="52779" x="8978900" y="2632075"/>
          <p14:tracePt t="52780" x="8970963" y="2640013"/>
          <p14:tracePt t="52782" x="8955088" y="2671763"/>
          <p14:tracePt t="52783" x="8947150" y="2679700"/>
          <p14:tracePt t="52784" x="8939213" y="2695575"/>
          <p14:tracePt t="52785" x="8931275" y="2711450"/>
          <p14:tracePt t="52786" x="8923338" y="2727325"/>
          <p14:tracePt t="52787" x="8915400" y="2735263"/>
          <p14:tracePt t="52788" x="8915400" y="2751138"/>
          <p14:tracePt t="52789" x="8907463" y="2759075"/>
          <p14:tracePt t="52790" x="8899525" y="2774950"/>
          <p14:tracePt t="52791" x="8891588" y="2782888"/>
          <p14:tracePt t="52792" x="8874125" y="2798763"/>
          <p14:tracePt t="52793" x="8874125" y="2814638"/>
          <p14:tracePt t="52794" x="8858250" y="2822575"/>
          <p14:tracePt t="52795" x="8858250" y="2838450"/>
          <p14:tracePt t="52796" x="8850313" y="2846388"/>
          <p14:tracePt t="52797" x="8842375" y="2862263"/>
          <p14:tracePt t="52799" x="8826500" y="2886075"/>
          <p14:tracePt t="52800" x="8818563" y="2901950"/>
          <p14:tracePt t="52802" x="8810625" y="2909888"/>
          <p14:tracePt t="52802" x="8802688" y="2919413"/>
          <p14:tracePt t="52803" x="8802688" y="2927350"/>
          <p14:tracePt t="52804" x="8794750" y="2943225"/>
          <p14:tracePt t="52805" x="8786813" y="2951163"/>
          <p14:tracePt t="52806" x="8778875" y="2959100"/>
          <p14:tracePt t="52807" x="8778875" y="2974975"/>
          <p14:tracePt t="52808" x="8770938" y="2982913"/>
          <p14:tracePt t="52809" x="8763000" y="2990850"/>
          <p14:tracePt t="52810" x="8763000" y="2998788"/>
          <p14:tracePt t="52811" x="8755063" y="3006725"/>
          <p14:tracePt t="52812" x="8747125" y="3022600"/>
          <p14:tracePt t="52813" x="8739188" y="3030538"/>
          <p14:tracePt t="52814" x="8731250" y="3038475"/>
          <p14:tracePt t="52815" x="8731250" y="3046413"/>
          <p14:tracePt t="52816" x="8723313" y="3054350"/>
          <p14:tracePt t="52817" x="8723313" y="3062288"/>
          <p14:tracePt t="52818" x="8715375" y="3062288"/>
          <p14:tracePt t="52819" x="8715375" y="3070225"/>
          <p14:tracePt t="52820" x="8707438" y="3078163"/>
          <p14:tracePt t="52821" x="8707438" y="3094038"/>
          <p14:tracePt t="52822" x="8699500" y="3101975"/>
          <p14:tracePt t="52823" x="8691563" y="3101975"/>
          <p14:tracePt t="52824" x="8691563" y="3109913"/>
          <p14:tracePt t="52825" x="8691563" y="3117850"/>
          <p14:tracePt t="52826" x="8683625" y="3125788"/>
          <p14:tracePt t="52827" x="8675688" y="3133725"/>
          <p14:tracePt t="52829" x="8667750" y="3133725"/>
          <p14:tracePt t="52830" x="8667750" y="3141663"/>
          <p14:tracePt t="52832" x="8659813" y="3149600"/>
          <p14:tracePt t="52833" x="8659813" y="3157538"/>
          <p14:tracePt t="52834" x="8651875" y="3157538"/>
          <p14:tracePt t="52835" x="8651875" y="3165475"/>
          <p14:tracePt t="52836" x="8651875" y="3173413"/>
          <p14:tracePt t="52837" x="8643938" y="3173413"/>
          <p14:tracePt t="52838" x="8636000" y="3173413"/>
          <p14:tracePt t="52839" x="8636000" y="3181350"/>
          <p14:tracePt t="52840" x="8636000" y="3189288"/>
          <p14:tracePt t="52842" x="8636000" y="3197225"/>
          <p14:tracePt t="52843" x="8628063" y="3197225"/>
          <p14:tracePt t="52844" x="8628063" y="3205163"/>
          <p14:tracePt t="52845" x="8620125" y="3205163"/>
          <p14:tracePt t="52846" x="8620125" y="3213100"/>
          <p14:tracePt t="52849" x="8612188" y="3221038"/>
          <p14:tracePt t="52851" x="8604250" y="3221038"/>
          <p14:tracePt t="52852" x="8604250" y="3228975"/>
          <p14:tracePt t="52854" x="8596313" y="3228975"/>
          <p14:tracePt t="52855" x="8596313" y="3236913"/>
          <p14:tracePt t="52856" x="8588375" y="3236913"/>
          <p14:tracePt t="52857" x="8580438" y="3236913"/>
          <p14:tracePt t="52858" x="8580438" y="3244850"/>
          <p14:tracePt t="52859" x="8572500" y="3244850"/>
          <p14:tracePt t="52860" x="8564563" y="3244850"/>
          <p14:tracePt t="52862" x="8556625" y="3244850"/>
          <p14:tracePt t="52863" x="8548688" y="3244850"/>
          <p14:tracePt t="52864" x="8540750" y="3244850"/>
          <p14:tracePt t="52866" x="8531225" y="3252788"/>
          <p14:tracePt t="52867" x="8523288" y="3252788"/>
          <p14:tracePt t="52868" x="8515350" y="3252788"/>
          <p14:tracePt t="52869" x="8507413" y="3252788"/>
          <p14:tracePt t="52870" x="8507413" y="3262313"/>
          <p14:tracePt t="52871" x="8499475" y="3262313"/>
          <p14:tracePt t="52872" x="8491538" y="3262313"/>
          <p14:tracePt t="52873" x="8483600" y="3262313"/>
          <p14:tracePt t="52874" x="8475663" y="3262313"/>
          <p14:tracePt t="52875" x="8467725" y="3262313"/>
          <p14:tracePt t="52876" x="8459788" y="3262313"/>
          <p14:tracePt t="52877" x="8459788" y="3270250"/>
          <p14:tracePt t="52878" x="8451850" y="3270250"/>
          <p14:tracePt t="52879" x="8443913" y="3270250"/>
          <p14:tracePt t="52880" x="8435975" y="3270250"/>
          <p14:tracePt t="52882" x="8420100" y="3270250"/>
          <p14:tracePt t="52883" x="8412163" y="3270250"/>
          <p14:tracePt t="52884" x="8404225" y="3270250"/>
          <p14:tracePt t="52885" x="8396288" y="3278188"/>
          <p14:tracePt t="52886" x="8388350" y="3278188"/>
          <p14:tracePt t="52887" x="8380413" y="3278188"/>
          <p14:tracePt t="52888" x="8372475" y="3278188"/>
          <p14:tracePt t="52889" x="8364538" y="3278188"/>
          <p14:tracePt t="52890" x="8356600" y="3278188"/>
          <p14:tracePt t="52891" x="8348663" y="3278188"/>
          <p14:tracePt t="52899" x="8285163" y="3278188"/>
          <p14:tracePt t="52900" x="8277225" y="3278188"/>
          <p14:tracePt t="52902" x="8269288" y="3278188"/>
          <p14:tracePt t="52903" x="8269288" y="3286125"/>
          <p14:tracePt t="52904" x="8261350" y="3286125"/>
          <p14:tracePt t="52905" x="8253413" y="3286125"/>
          <p14:tracePt t="52906" x="8245475" y="3286125"/>
          <p14:tracePt t="52907" x="8237538" y="3286125"/>
          <p14:tracePt t="52908" x="8229600" y="3286125"/>
          <p14:tracePt t="52910" x="8221663" y="3286125"/>
          <p14:tracePt t="52911" x="8213725" y="3286125"/>
          <p14:tracePt t="52912" x="8205788" y="3286125"/>
          <p14:tracePt t="52914" x="8205788" y="3294063"/>
          <p14:tracePt t="52917" x="8180388" y="3294063"/>
          <p14:tracePt t="52919" x="8172450" y="3294063"/>
          <p14:tracePt t="52920" x="8164513" y="3294063"/>
          <p14:tracePt t="52922" x="8156575" y="3294063"/>
          <p14:tracePt t="52924" x="8148638" y="3294063"/>
          <p14:tracePt t="52925" x="8140700" y="3294063"/>
          <p14:tracePt t="52926" x="8132763" y="3302000"/>
          <p14:tracePt t="52928" x="8124825" y="3302000"/>
          <p14:tracePt t="52929" x="8116888" y="3302000"/>
          <p14:tracePt t="52930" x="8108950" y="3302000"/>
          <p14:tracePt t="52932" x="8101013" y="3302000"/>
          <p14:tracePt t="52933" x="8093075" y="3302000"/>
          <p14:tracePt t="52934" x="8085138" y="3302000"/>
          <p14:tracePt t="52935" x="8077200" y="3302000"/>
          <p14:tracePt t="52936" x="8069263" y="3302000"/>
          <p14:tracePt t="52937" x="8061325" y="3302000"/>
          <p14:tracePt t="52938" x="8053388" y="3302000"/>
          <p14:tracePt t="52939" x="8045450" y="3302000"/>
          <p14:tracePt t="52940" x="8037513" y="3302000"/>
          <p14:tracePt t="52941" x="8021638" y="3309938"/>
          <p14:tracePt t="52942" x="8013700" y="3309938"/>
          <p14:tracePt t="52943" x="8005763" y="3309938"/>
          <p14:tracePt t="52944" x="7997825" y="3309938"/>
          <p14:tracePt t="52945" x="7981950" y="3309938"/>
          <p14:tracePt t="52946" x="7966075" y="3309938"/>
          <p14:tracePt t="52947" x="7958138" y="3309938"/>
          <p14:tracePt t="52949" x="7926388" y="3309938"/>
          <p14:tracePt t="52950" x="7910513" y="3309938"/>
          <p14:tracePt t="52951" x="7902575" y="3309938"/>
          <p14:tracePt t="52952" x="7886700" y="3309938"/>
          <p14:tracePt t="52953" x="7878763" y="3309938"/>
          <p14:tracePt t="52954" x="7854950" y="3309938"/>
          <p14:tracePt t="52955" x="7847013" y="3309938"/>
          <p14:tracePt t="52956" x="7829550" y="3309938"/>
          <p14:tracePt t="52957" x="7813675" y="3317875"/>
          <p14:tracePt t="52958" x="7797800" y="3317875"/>
          <p14:tracePt t="52959" x="7781925" y="3317875"/>
          <p14:tracePt t="52960" x="7766050" y="3317875"/>
          <p14:tracePt t="52961" x="7750175" y="3317875"/>
          <p14:tracePt t="52962" x="7734300" y="3317875"/>
          <p14:tracePt t="52963" x="7718425" y="3317875"/>
          <p14:tracePt t="52964" x="7702550" y="3317875"/>
          <p14:tracePt t="52966" x="7670800" y="3317875"/>
          <p14:tracePt t="52967" x="7646988" y="3317875"/>
          <p14:tracePt t="52968" x="7631113" y="3317875"/>
          <p14:tracePt t="52969" x="7615238" y="3325813"/>
          <p14:tracePt t="52970" x="7607300" y="3325813"/>
          <p14:tracePt t="52971" x="7591425" y="3325813"/>
          <p14:tracePt t="52972" x="7575550" y="3325813"/>
          <p14:tracePt t="52973" x="7551738" y="3325813"/>
          <p14:tracePt t="52974" x="7535863" y="3325813"/>
          <p14:tracePt t="52975" x="7519988" y="3325813"/>
          <p14:tracePt t="52976" x="7504113" y="3325813"/>
          <p14:tracePt t="52977" x="7486650" y="3325813"/>
          <p14:tracePt t="52978" x="7470775" y="3325813"/>
          <p14:tracePt t="52979" x="7446963" y="3333750"/>
          <p14:tracePt t="52980" x="7431088" y="3333750"/>
          <p14:tracePt t="52982" x="7399338" y="3333750"/>
          <p14:tracePt t="52983" x="7383463" y="3333750"/>
          <p14:tracePt t="52984" x="7367588" y="3333750"/>
          <p14:tracePt t="52985" x="7351713" y="3341688"/>
          <p14:tracePt t="52986" x="7335838" y="3341688"/>
          <p14:tracePt t="52987" x="7319963" y="3341688"/>
          <p14:tracePt t="52988" x="7304088" y="3341688"/>
          <p14:tracePt t="52989" x="7288213" y="3341688"/>
          <p14:tracePt t="52990" x="7272338" y="3349625"/>
          <p14:tracePt t="52991" x="7256463" y="3349625"/>
          <p14:tracePt t="52992" x="7240588" y="3349625"/>
          <p14:tracePt t="52993" x="7216775" y="3349625"/>
          <p14:tracePt t="52994" x="7208838" y="3349625"/>
          <p14:tracePt t="52995" x="7192963" y="3349625"/>
          <p14:tracePt t="52996" x="7169150" y="3349625"/>
          <p14:tracePt t="52997" x="7161213" y="3357563"/>
          <p14:tracePt t="52999" x="7127875" y="3357563"/>
          <p14:tracePt t="53000" x="7112000" y="3365500"/>
          <p14:tracePt t="53001" x="7088188" y="3365500"/>
          <p14:tracePt t="53002" x="7072313" y="3365500"/>
          <p14:tracePt t="53003" x="7056438" y="3365500"/>
          <p14:tracePt t="53004" x="7048500" y="3373438"/>
          <p14:tracePt t="53005" x="7024688" y="3373438"/>
          <p14:tracePt t="53006" x="7016750" y="3373438"/>
          <p14:tracePt t="53007" x="7000875" y="3381375"/>
          <p14:tracePt t="53008" x="6977063" y="3381375"/>
          <p14:tracePt t="53009" x="6969125" y="3381375"/>
          <p14:tracePt t="53010" x="6945313" y="3389313"/>
          <p14:tracePt t="53011" x="6929438" y="3389313"/>
          <p14:tracePt t="53012" x="6913563" y="3389313"/>
          <p14:tracePt t="53013" x="6897688" y="3397250"/>
          <p14:tracePt t="53014" x="6881813" y="3397250"/>
          <p14:tracePt t="53016" x="6842125" y="3397250"/>
          <p14:tracePt t="53017" x="6834188" y="3405188"/>
          <p14:tracePt t="53018" x="6810375" y="3405188"/>
          <p14:tracePt t="53019" x="6802438" y="3405188"/>
          <p14:tracePt t="53020" x="6777038" y="3405188"/>
          <p14:tracePt t="53021" x="6761163" y="3413125"/>
          <p14:tracePt t="53022" x="6753225" y="3413125"/>
          <p14:tracePt t="53023" x="6737350" y="3413125"/>
          <p14:tracePt t="53024" x="6721475" y="3421063"/>
          <p14:tracePt t="53025" x="6697663" y="3421063"/>
          <p14:tracePt t="53026" x="6681788" y="3421063"/>
          <p14:tracePt t="53027" x="6665913" y="3429000"/>
          <p14:tracePt t="53028" x="6650038" y="3429000"/>
          <p14:tracePt t="53029" x="6634163" y="3429000"/>
          <p14:tracePt t="53030" x="6618288" y="3429000"/>
          <p14:tracePt t="53032" x="6586538" y="3429000"/>
          <p14:tracePt t="53033" x="6570663" y="3429000"/>
          <p14:tracePt t="53034" x="6554788" y="3436938"/>
          <p14:tracePt t="53035" x="6538913" y="3436938"/>
          <p14:tracePt t="53036" x="6523038" y="3436938"/>
          <p14:tracePt t="53037" x="6507163" y="3444875"/>
          <p14:tracePt t="53038" x="6491288" y="3444875"/>
          <p14:tracePt t="53039" x="6475413" y="3444875"/>
          <p14:tracePt t="53040" x="6451600" y="3444875"/>
          <p14:tracePt t="53041" x="6442075" y="3444875"/>
          <p14:tracePt t="53042" x="6426200" y="3452813"/>
          <p14:tracePt t="53043" x="6410325" y="3452813"/>
          <p14:tracePt t="53044" x="6394450" y="3452813"/>
          <p14:tracePt t="53045" x="6370638" y="3452813"/>
          <p14:tracePt t="53046" x="6362700" y="3460750"/>
          <p14:tracePt t="53047" x="6338888" y="3460750"/>
          <p14:tracePt t="53049" x="6315075" y="3468688"/>
          <p14:tracePt t="53050" x="6299200" y="3468688"/>
          <p14:tracePt t="53051" x="6291263" y="3476625"/>
          <p14:tracePt t="53052" x="6267450" y="3476625"/>
          <p14:tracePt t="53053" x="6251575" y="3476625"/>
          <p14:tracePt t="53054" x="6235700" y="3476625"/>
          <p14:tracePt t="53055" x="6219825" y="3484563"/>
          <p14:tracePt t="53056" x="6203950" y="3484563"/>
          <p14:tracePt t="53057" x="6196013" y="3484563"/>
          <p14:tracePt t="53058" x="6172200" y="3492500"/>
          <p14:tracePt t="53059" x="6164263" y="3492500"/>
          <p14:tracePt t="53060" x="6148388" y="3500438"/>
          <p14:tracePt t="53061" x="6132513" y="3500438"/>
          <p14:tracePt t="53062" x="6124575" y="3500438"/>
          <p14:tracePt t="53063" x="6100763" y="3508375"/>
          <p14:tracePt t="53064" x="6091238" y="3508375"/>
          <p14:tracePt t="53066" x="6059488" y="3516313"/>
          <p14:tracePt t="53067" x="6043613" y="3524250"/>
          <p14:tracePt t="53068" x="6035675" y="3524250"/>
          <p14:tracePt t="53069" x="6019800" y="3524250"/>
          <p14:tracePt t="53070" x="6011863" y="3532188"/>
          <p14:tracePt t="53071" x="5988050" y="3540125"/>
          <p14:tracePt t="53072" x="5980113" y="3540125"/>
          <p14:tracePt t="53073" x="5964238" y="3548063"/>
          <p14:tracePt t="53074" x="5948363" y="3548063"/>
          <p14:tracePt t="53075" x="5940425" y="3556000"/>
          <p14:tracePt t="53076" x="5924550" y="3556000"/>
          <p14:tracePt t="53077" x="5908675" y="3563938"/>
          <p14:tracePt t="53078" x="5892800" y="3571875"/>
          <p14:tracePt t="53079" x="5876925" y="3571875"/>
          <p14:tracePt t="53080" x="5868988" y="3579813"/>
          <p14:tracePt t="53082" x="5837238" y="3587750"/>
          <p14:tracePt t="53083" x="5829300" y="3595688"/>
          <p14:tracePt t="53084" x="5813425" y="3595688"/>
          <p14:tracePt t="53085" x="5797550" y="3605213"/>
          <p14:tracePt t="53086" x="5789613" y="3613150"/>
          <p14:tracePt t="53087" x="5773738" y="3621088"/>
          <p14:tracePt t="53088" x="5765800" y="3621088"/>
          <p14:tracePt t="53089" x="5749925" y="3629025"/>
          <p14:tracePt t="53090" x="5732463" y="3629025"/>
          <p14:tracePt t="53091" x="5716588" y="3636963"/>
          <p14:tracePt t="53092" x="5708650" y="3644900"/>
          <p14:tracePt t="53093" x="5700713" y="3644900"/>
          <p14:tracePt t="53094" x="5684838" y="3652838"/>
          <p14:tracePt t="53095" x="5668963" y="3660775"/>
          <p14:tracePt t="53096" x="5661025" y="3660775"/>
          <p14:tracePt t="53097" x="5637213" y="3668713"/>
          <p14:tracePt t="53099" x="5613400" y="3676650"/>
          <p14:tracePt t="53100" x="5605463" y="3684588"/>
          <p14:tracePt t="53101" x="5589588" y="3692525"/>
          <p14:tracePt t="53102" x="5573713" y="3692525"/>
          <p14:tracePt t="53103" x="5557838" y="3700463"/>
          <p14:tracePt t="53104" x="5549900" y="3700463"/>
          <p14:tracePt t="53105" x="5526088" y="3716338"/>
          <p14:tracePt t="53106" x="5518150" y="3716338"/>
          <p14:tracePt t="53107" x="5502275" y="3724275"/>
          <p14:tracePt t="53108" x="5486400" y="3724275"/>
          <p14:tracePt t="53109" x="5470525" y="3732213"/>
          <p14:tracePt t="53110" x="5462588" y="3732213"/>
          <p14:tracePt t="53111" x="5446713" y="3740150"/>
          <p14:tracePt t="53112" x="5430838" y="3748088"/>
          <p14:tracePt t="53113" x="5414963" y="3756025"/>
          <p14:tracePt t="53114" x="5397500" y="3763963"/>
          <p14:tracePt t="53116" x="5373688" y="3771900"/>
          <p14:tracePt t="53117" x="5373688" y="3779838"/>
          <p14:tracePt t="53118" x="5349875" y="3779838"/>
          <p14:tracePt t="53119" x="5341938" y="3787775"/>
          <p14:tracePt t="53120" x="5318125" y="3787775"/>
          <p14:tracePt t="53121" x="5310188" y="3795713"/>
          <p14:tracePt t="53122" x="5302250" y="3803650"/>
          <p14:tracePt t="53123" x="5286375" y="3803650"/>
          <p14:tracePt t="53124" x="5278438" y="3811588"/>
          <p14:tracePt t="53125" x="5254625" y="3819525"/>
          <p14:tracePt t="53126" x="5246688" y="3827463"/>
          <p14:tracePt t="53127" x="5230813" y="3827463"/>
          <p14:tracePt t="53128" x="5222875" y="3835400"/>
          <p14:tracePt t="53129" x="5214938" y="3843338"/>
          <p14:tracePt t="53130" x="5199063" y="3851275"/>
          <p14:tracePt t="53132" x="5175250" y="3851275"/>
          <p14:tracePt t="53133" x="5167313" y="3859213"/>
          <p14:tracePt t="53134" x="5151438" y="3875088"/>
          <p14:tracePt t="53135" x="5143500" y="3875088"/>
          <p14:tracePt t="53136" x="5135563" y="3883025"/>
          <p14:tracePt t="53137" x="5119688" y="3890963"/>
          <p14:tracePt t="53138" x="5111750" y="3898900"/>
          <p14:tracePt t="53139" x="5095875" y="3906838"/>
          <p14:tracePt t="53140" x="5087938" y="3914775"/>
          <p14:tracePt t="53141" x="5080000" y="3922713"/>
          <p14:tracePt t="53142" x="5064125" y="3930650"/>
          <p14:tracePt t="53143" x="5056188" y="3938588"/>
          <p14:tracePt t="53144" x="5038725" y="3948113"/>
          <p14:tracePt t="53145" x="5030788" y="3956050"/>
          <p14:tracePt t="53146" x="5022850" y="3963988"/>
          <p14:tracePt t="53147" x="5014913" y="3971925"/>
          <p14:tracePt t="53149" x="4991100" y="3987800"/>
          <p14:tracePt t="53150" x="4983163" y="3995738"/>
          <p14:tracePt t="53151" x="4975225" y="4011613"/>
          <p14:tracePt t="53152" x="4967288" y="4019550"/>
          <p14:tracePt t="53153" x="4959350" y="4027488"/>
          <p14:tracePt t="53154" x="4951413" y="4035425"/>
          <p14:tracePt t="53155" x="4943475" y="4043363"/>
          <p14:tracePt t="53156" x="4935538" y="4059238"/>
          <p14:tracePt t="53157" x="4927600" y="4067175"/>
          <p14:tracePt t="53158" x="4919663" y="4083050"/>
          <p14:tracePt t="53159" x="4911725" y="4083050"/>
          <p14:tracePt t="53160" x="4903788" y="4098925"/>
          <p14:tracePt t="53161" x="4895850" y="4106863"/>
          <p14:tracePt t="53162" x="4895850" y="4122738"/>
          <p14:tracePt t="53163" x="4879975" y="4138613"/>
          <p14:tracePt t="53164" x="4872038" y="4146550"/>
          <p14:tracePt t="53165" x="4864100" y="4162425"/>
          <p14:tracePt t="53166" x="4856163" y="4170363"/>
          <p14:tracePt t="53167" x="4856163" y="4178300"/>
          <p14:tracePt t="53169" x="4840288" y="4210050"/>
          <p14:tracePt t="53170" x="4840288" y="4225925"/>
          <p14:tracePt t="53171" x="4832350" y="4233863"/>
          <p14:tracePt t="53172" x="4824413" y="4249738"/>
          <p14:tracePt t="53173" x="4816475" y="4265613"/>
          <p14:tracePt t="53174" x="4816475" y="4281488"/>
          <p14:tracePt t="53175" x="4808538" y="4298950"/>
          <p14:tracePt t="53176" x="4800600" y="4314825"/>
          <p14:tracePt t="53177" x="4792663" y="4330700"/>
          <p14:tracePt t="53178" x="4792663" y="4346575"/>
          <p14:tracePt t="53179" x="4792663" y="4362450"/>
          <p14:tracePt t="53180" x="4784725" y="4378325"/>
          <p14:tracePt t="53182" x="4776788" y="4410075"/>
          <p14:tracePt t="53183" x="4768850" y="4425950"/>
          <p14:tracePt t="53184" x="4768850" y="4441825"/>
          <p14:tracePt t="53185" x="4760913" y="4465638"/>
          <p14:tracePt t="53186" x="4752975" y="4473575"/>
          <p14:tracePt t="53187" x="4752975" y="4489450"/>
          <p14:tracePt t="53188" x="4745038" y="4513263"/>
          <p14:tracePt t="53189" x="4737100" y="4529138"/>
          <p14:tracePt t="53190" x="4737100" y="4545013"/>
          <p14:tracePt t="53191" x="4729163" y="4560888"/>
          <p14:tracePt t="53192" x="4729163" y="4584700"/>
          <p14:tracePt t="53193" x="4721225" y="4600575"/>
          <p14:tracePt t="53194" x="4721225" y="4616450"/>
          <p14:tracePt t="53195" x="4713288" y="4641850"/>
          <p14:tracePt t="53196" x="4713288" y="4649788"/>
          <p14:tracePt t="53197" x="4705350" y="4673600"/>
          <p14:tracePt t="53199" x="4695825" y="4705350"/>
          <p14:tracePt t="53200" x="4695825" y="4721225"/>
          <p14:tracePt t="53201" x="4687888" y="4737100"/>
          <p14:tracePt t="53202" x="4679950" y="4752975"/>
          <p14:tracePt t="53203" x="4679950" y="4776788"/>
          <p14:tracePt t="53204" x="4672013" y="4792663"/>
          <p14:tracePt t="53205" x="4672013" y="4800600"/>
          <p14:tracePt t="53206" x="4664075" y="4824413"/>
          <p14:tracePt t="53207" x="4664075" y="4832350"/>
          <p14:tracePt t="53208" x="4656138" y="4856163"/>
          <p14:tracePt t="53209" x="4648200" y="4872038"/>
          <p14:tracePt t="53210" x="4648200" y="4879975"/>
          <p14:tracePt t="53211" x="4632325" y="4903788"/>
          <p14:tracePt t="53212" x="4632325" y="4911725"/>
          <p14:tracePt t="53213" x="4624388" y="4927600"/>
          <p14:tracePt t="53214" x="4624388" y="4943475"/>
          <p14:tracePt t="53216" x="4608513" y="4967288"/>
          <p14:tracePt t="53217" x="4608513" y="4992688"/>
          <p14:tracePt t="53218" x="4600575" y="5008563"/>
          <p14:tracePt t="53219" x="4592638" y="5016500"/>
          <p14:tracePt t="53220" x="4592638" y="5032375"/>
          <p14:tracePt t="53221" x="4584700" y="5048250"/>
          <p14:tracePt t="53222" x="4584700" y="5064125"/>
          <p14:tracePt t="53223" x="4576763" y="5072063"/>
          <p14:tracePt t="53224" x="4568825" y="5087938"/>
          <p14:tracePt t="53225" x="4560888" y="5095875"/>
          <p14:tracePt t="53226" x="4552950" y="5111750"/>
          <p14:tracePt t="53227" x="4552950" y="5119688"/>
          <p14:tracePt t="53228" x="4545013" y="5135563"/>
          <p14:tracePt t="53229" x="4537075" y="5143500"/>
          <p14:tracePt t="53230" x="4537075" y="5159375"/>
          <p14:tracePt t="53232" x="4521200" y="5183188"/>
          <p14:tracePt t="53233" x="4521200" y="5199063"/>
          <p14:tracePt t="53235" x="4513263" y="5214938"/>
          <p14:tracePt t="53236" x="4505325" y="5230813"/>
          <p14:tracePt t="53237" x="4505325" y="5238750"/>
          <p14:tracePt t="53238" x="4497388" y="5254625"/>
          <p14:tracePt t="53239" x="4489450" y="5262563"/>
          <p14:tracePt t="53240" x="4481513" y="5270500"/>
          <p14:tracePt t="53241" x="4481513" y="5286375"/>
          <p14:tracePt t="53242" x="4473575" y="5302250"/>
          <p14:tracePt t="53243" x="4473575" y="5310188"/>
          <p14:tracePt t="53244" x="4465638" y="5327650"/>
          <p14:tracePt t="53245" x="4457700" y="5335588"/>
          <p14:tracePt t="53246" x="4457700" y="5343525"/>
          <p14:tracePt t="53247" x="4449763" y="5359400"/>
          <p14:tracePt t="53249" x="4449763" y="5383213"/>
          <p14:tracePt t="53250" x="4441825" y="5399088"/>
          <p14:tracePt t="53251" x="4441825" y="5407025"/>
          <p14:tracePt t="53252" x="4433888" y="5422900"/>
          <p14:tracePt t="53253" x="4433888" y="5438775"/>
          <p14:tracePt t="53254" x="4433888" y="5446713"/>
          <p14:tracePt t="53255" x="4425950" y="5462588"/>
          <p14:tracePt t="53256" x="4425950" y="5478463"/>
          <p14:tracePt t="53257" x="4418013" y="5486400"/>
          <p14:tracePt t="53258" x="4418013" y="5502275"/>
          <p14:tracePt t="53259" x="4410075" y="5510213"/>
          <p14:tracePt t="53260" x="4410075" y="5526088"/>
          <p14:tracePt t="53261" x="4410075" y="5541963"/>
          <p14:tracePt t="53262" x="4410075" y="5557838"/>
          <p14:tracePt t="53263" x="4402138" y="5573713"/>
          <p14:tracePt t="53264" x="4402138" y="5581650"/>
          <p14:tracePt t="53266" x="4402138" y="5613400"/>
          <p14:tracePt t="53267" x="4402138" y="5629275"/>
          <p14:tracePt t="53268" x="4402138" y="5637213"/>
          <p14:tracePt t="53269" x="4402138" y="5653088"/>
          <p14:tracePt t="53270" x="4394200" y="5662613"/>
          <p14:tracePt t="53271" x="4394200" y="5678488"/>
          <p14:tracePt t="53272" x="4394200" y="5694363"/>
          <p14:tracePt t="53273" x="4394200" y="5710238"/>
          <p14:tracePt t="53274" x="4394200" y="5718175"/>
          <p14:tracePt t="53275" x="4394200" y="5734050"/>
          <p14:tracePt t="53276" x="4394200" y="5741988"/>
          <p14:tracePt t="53277" x="4394200" y="5765800"/>
          <p14:tracePt t="53278" x="4394200" y="5773738"/>
          <p14:tracePt t="53279" x="4394200" y="5781675"/>
          <p14:tracePt t="53280" x="4394200" y="5797550"/>
          <p14:tracePt t="53282" x="4394200" y="5821363"/>
          <p14:tracePt t="53283" x="4394200" y="5829300"/>
          <p14:tracePt t="53284" x="4394200" y="5845175"/>
          <p14:tracePt t="53285" x="4394200" y="5853113"/>
          <p14:tracePt t="53286" x="4394200" y="5868988"/>
          <p14:tracePt t="53287" x="4394200" y="5876925"/>
          <p14:tracePt t="53288" x="4394200" y="5884863"/>
          <p14:tracePt t="53289" x="4394200" y="5900738"/>
          <p14:tracePt t="53290" x="4394200" y="5908675"/>
          <p14:tracePt t="53291" x="4394200" y="5924550"/>
          <p14:tracePt t="53292" x="4394200" y="5932488"/>
          <p14:tracePt t="53293" x="4394200" y="5940425"/>
          <p14:tracePt t="53294" x="4394200" y="5948363"/>
          <p14:tracePt t="53295" x="4394200" y="5956300"/>
          <p14:tracePt t="53296" x="4394200" y="5972175"/>
          <p14:tracePt t="53297" x="4394200" y="5980113"/>
          <p14:tracePt t="53299" x="4394200" y="5995988"/>
          <p14:tracePt t="53300" x="4394200" y="6005513"/>
          <p14:tracePt t="53301" x="4394200" y="6013450"/>
          <p14:tracePt t="53302" x="4394200" y="6021388"/>
          <p14:tracePt t="53303" x="4394200" y="6029325"/>
          <p14:tracePt t="53304" x="4394200" y="6037263"/>
          <p14:tracePt t="53305" x="4394200" y="6045200"/>
          <p14:tracePt t="53306" x="4394200" y="6053138"/>
          <p14:tracePt t="53307" x="4394200" y="6061075"/>
          <p14:tracePt t="53308" x="4394200" y="6069013"/>
          <p14:tracePt t="53309" x="4402138" y="6076950"/>
          <p14:tracePt t="53310" x="4402138" y="6084888"/>
          <p14:tracePt t="53311" x="4402138" y="6092825"/>
          <p14:tracePt t="53312" x="4402138" y="6100763"/>
          <p14:tracePt t="53313" x="4402138" y="6108700"/>
          <p14:tracePt t="53314" x="4402138" y="6116638"/>
          <p14:tracePt t="53316" x="4402138" y="6124575"/>
          <p14:tracePt t="53317" x="4410075" y="6124575"/>
          <p14:tracePt t="53318" x="4410075" y="6132513"/>
          <p14:tracePt t="53319" x="4410075" y="6140450"/>
          <p14:tracePt t="53320" x="4410075" y="6148388"/>
          <p14:tracePt t="53322" x="4410075" y="6156325"/>
          <p14:tracePt t="53324" x="4410075" y="6164263"/>
          <p14:tracePt t="53325" x="4410075" y="6172200"/>
          <p14:tracePt t="53326" x="4410075" y="6180138"/>
          <p14:tracePt t="53328" x="4410075" y="6188075"/>
          <p14:tracePt t="53329" x="4418013" y="6188075"/>
          <p14:tracePt t="53330" x="4418013" y="6196013"/>
          <p14:tracePt t="53332" x="4418013" y="6211888"/>
          <p14:tracePt t="53334" x="4418013" y="6219825"/>
          <p14:tracePt t="53335" x="4425950" y="6219825"/>
          <p14:tracePt t="53336" x="4425950" y="6227763"/>
          <p14:tracePt t="53337" x="4425950" y="6235700"/>
          <p14:tracePt t="53339" x="4425950" y="6243638"/>
          <p14:tracePt t="53341" x="4425950" y="6251575"/>
          <p14:tracePt t="53342" x="4433888" y="6251575"/>
          <p14:tracePt t="53343" x="4433888" y="6259513"/>
          <p14:tracePt t="53344" x="4433888" y="6267450"/>
          <p14:tracePt t="53345" x="4441825" y="6267450"/>
          <p14:tracePt t="53346" x="4441825" y="6275388"/>
          <p14:tracePt t="53347" x="4441825" y="6283325"/>
          <p14:tracePt t="53349" x="4449763" y="6291263"/>
          <p14:tracePt t="53350" x="4457700" y="6299200"/>
          <p14:tracePt t="53351" x="4457700" y="6307138"/>
          <p14:tracePt t="53353" x="4457700" y="6315075"/>
          <p14:tracePt t="53354" x="4465638" y="6315075"/>
          <p14:tracePt t="53355" x="4465638" y="6323013"/>
          <p14:tracePt t="53356" x="4473575" y="6323013"/>
          <p14:tracePt t="53357" x="4473575" y="6330950"/>
          <p14:tracePt t="53358" x="4481513" y="6330950"/>
          <p14:tracePt t="53359" x="4481513" y="6338888"/>
          <p14:tracePt t="53360" x="4481513" y="6348413"/>
          <p14:tracePt t="53361" x="4489450" y="6348413"/>
          <p14:tracePt t="53362" x="4489450" y="6356350"/>
          <p14:tracePt t="53363" x="4497388" y="6356350"/>
          <p14:tracePt t="53364" x="4497388" y="6364288"/>
          <p14:tracePt t="53366" x="4497388" y="6372225"/>
          <p14:tracePt t="53366" x="4505325" y="6372225"/>
          <p14:tracePt t="53367" x="4505325" y="6380163"/>
          <p14:tracePt t="53368" x="4513263" y="6380163"/>
          <p14:tracePt t="53369" x="4513263" y="6388100"/>
          <p14:tracePt t="53370" x="4521200" y="6388100"/>
          <p14:tracePt t="53371" x="4521200" y="6396038"/>
          <p14:tracePt t="53372" x="4529138" y="6396038"/>
          <p14:tracePt t="53373" x="4529138" y="6403975"/>
          <p14:tracePt t="53374" x="4537075" y="6411913"/>
          <p14:tracePt t="53375" x="4545013" y="6419850"/>
          <p14:tracePt t="53376" x="4552950" y="6419850"/>
          <p14:tracePt t="53377" x="4552950" y="6427788"/>
          <p14:tracePt t="53378" x="4560888" y="6427788"/>
          <p14:tracePt t="53379" x="4560888" y="6435725"/>
          <p14:tracePt t="53380" x="4568825" y="6443663"/>
          <p14:tracePt t="53382" x="4584700" y="6443663"/>
          <p14:tracePt t="53383" x="4584700" y="6451600"/>
          <p14:tracePt t="53384" x="4592638" y="6459538"/>
          <p14:tracePt t="53385" x="4600575" y="6459538"/>
          <p14:tracePt t="53386" x="4608513" y="6467475"/>
          <p14:tracePt t="53387" x="4616450" y="6475413"/>
          <p14:tracePt t="53388" x="4624388" y="6475413"/>
          <p14:tracePt t="53389" x="4632325" y="6483350"/>
          <p14:tracePt t="53390" x="4640263" y="6483350"/>
          <p14:tracePt t="53391" x="4640263" y="6499225"/>
          <p14:tracePt t="53392" x="4648200" y="6499225"/>
          <p14:tracePt t="53393" x="4656138" y="6499225"/>
          <p14:tracePt t="53394" x="4672013" y="6507163"/>
          <p14:tracePt t="53395" x="4679950" y="6507163"/>
          <p14:tracePt t="53396" x="4679950" y="6515100"/>
          <p14:tracePt t="53397" x="4695825" y="6523038"/>
          <p14:tracePt t="53399" x="4705350" y="6530975"/>
          <p14:tracePt t="53401" x="4729163" y="6538913"/>
          <p14:tracePt t="53402" x="4745038" y="6538913"/>
          <p14:tracePt t="53403" x="4752975" y="6546850"/>
          <p14:tracePt t="53404" x="4760913" y="6554788"/>
          <p14:tracePt t="53405" x="4768850" y="6562725"/>
          <p14:tracePt t="53406" x="4776788" y="6570663"/>
          <p14:tracePt t="53407" x="4792663" y="6570663"/>
          <p14:tracePt t="53408" x="4800600" y="6578600"/>
          <p14:tracePt t="53409" x="4816475" y="6586538"/>
          <p14:tracePt t="53410" x="4824413" y="6594475"/>
          <p14:tracePt t="53411" x="4840288" y="6594475"/>
          <p14:tracePt t="53412" x="4848225" y="6602413"/>
          <p14:tracePt t="53413" x="4856163" y="6610350"/>
          <p14:tracePt t="53414" x="4872038" y="6618288"/>
          <p14:tracePt t="53416" x="4903788" y="6634163"/>
          <p14:tracePt t="53417" x="4919663" y="6642100"/>
          <p14:tracePt t="53418" x="4935538" y="6642100"/>
          <p14:tracePt t="53419" x="4943475" y="6650038"/>
          <p14:tracePt t="53420" x="4959350" y="6665913"/>
          <p14:tracePt t="53421" x="4975225" y="6665913"/>
          <p14:tracePt t="53422" x="4991100" y="6673850"/>
          <p14:tracePt t="53423" x="5006975" y="6681788"/>
          <p14:tracePt t="53424" x="5022850" y="6699250"/>
          <p14:tracePt t="53425" x="5038725" y="6707188"/>
          <p14:tracePt t="53426" x="5056188" y="6715125"/>
          <p14:tracePt t="53427" x="5072063" y="6723063"/>
          <p14:tracePt t="53428" x="5087938" y="6731000"/>
          <p14:tracePt t="53429" x="5103813" y="6731000"/>
          <p14:tracePt t="53430" x="5119688" y="6746875"/>
          <p14:tracePt t="53432" x="5159375" y="6762750"/>
          <p14:tracePt t="53433" x="5167313" y="6762750"/>
          <p14:tracePt t="53434" x="5191125" y="6778625"/>
          <p14:tracePt t="53435" x="5199063" y="6794500"/>
          <p14:tracePt t="53436" x="5222875" y="6794500"/>
          <p14:tracePt t="53437" x="5238750" y="6802438"/>
          <p14:tracePt t="53438" x="5254625" y="6818313"/>
          <p14:tracePt t="53439" x="5270500" y="6818313"/>
          <p14:tracePt t="53440" x="5294313" y="6826250"/>
          <p14:tracePt t="53441" x="5310188" y="6834188"/>
          <p14:tracePt t="53442" x="5326063" y="6842125"/>
          <p14:tracePt t="53443" x="5349875" y="6850063"/>
          <p14:tracePt t="53612" x="8978900" y="6842125"/>
          <p14:tracePt t="53613" x="9002713" y="6834188"/>
          <p14:tracePt t="53614" x="9010650" y="6818313"/>
          <p14:tracePt t="53616" x="9042400" y="6810375"/>
          <p14:tracePt t="53617" x="9050338" y="6802438"/>
          <p14:tracePt t="53618" x="9066213" y="6786563"/>
          <p14:tracePt t="53619" x="9082088" y="6778625"/>
          <p14:tracePt t="53620" x="9097963" y="6770688"/>
          <p14:tracePt t="53621" x="9105900" y="6762750"/>
          <p14:tracePt t="53622" x="9121775" y="6754813"/>
          <p14:tracePt t="53623" x="9129713" y="6746875"/>
          <p14:tracePt t="53624" x="9137650" y="6738938"/>
          <p14:tracePt t="53625" x="9153525" y="6731000"/>
          <p14:tracePt t="53626" x="9177338" y="6731000"/>
          <p14:tracePt t="53627" x="9193213" y="6723063"/>
          <p14:tracePt t="53628" x="9201150" y="6715125"/>
          <p14:tracePt t="53629" x="9217025" y="6715125"/>
          <p14:tracePt t="53630" x="9224963" y="6707188"/>
          <p14:tracePt t="53633" x="9250363" y="6691313"/>
          <p14:tracePt t="53634" x="9282113" y="6681788"/>
          <p14:tracePt t="53635" x="9290050" y="6673850"/>
          <p14:tracePt t="53636" x="9305925" y="6665913"/>
          <p14:tracePt t="53637" x="9313863" y="6657975"/>
          <p14:tracePt t="53638" x="9329738" y="6657975"/>
          <p14:tracePt t="53639" x="9337675" y="6650038"/>
          <p14:tracePt t="53640" x="9353550" y="6642100"/>
          <p14:tracePt t="53641" x="9361488" y="6634163"/>
          <p14:tracePt t="53642" x="9369425" y="6626225"/>
          <p14:tracePt t="53643" x="9385300" y="6626225"/>
          <p14:tracePt t="53644" x="9393238" y="6618288"/>
          <p14:tracePt t="53645" x="9409113" y="6618288"/>
          <p14:tracePt t="53646" x="9424988" y="6610350"/>
          <p14:tracePt t="53647" x="9432925" y="6610350"/>
          <p14:tracePt t="53649" x="9456738" y="6594475"/>
          <p14:tracePt t="53650" x="9472613" y="6594475"/>
          <p14:tracePt t="53651" x="9480550" y="6586538"/>
          <p14:tracePt t="53652" x="9496425" y="6578600"/>
          <p14:tracePt t="53653" x="9504363" y="6578600"/>
          <p14:tracePt t="53654" x="9512300" y="6570663"/>
          <p14:tracePt t="53655" x="9528175" y="6570663"/>
          <p14:tracePt t="53656" x="9544050" y="6562725"/>
          <p14:tracePt t="53657" x="9559925" y="6562725"/>
          <p14:tracePt t="53658" x="9567863" y="6554788"/>
          <p14:tracePt t="53659" x="9585325" y="6546850"/>
          <p14:tracePt t="53660" x="9593263" y="6546850"/>
          <p14:tracePt t="53661" x="9609138" y="6546850"/>
          <p14:tracePt t="53662" x="9625013" y="6538913"/>
          <p14:tracePt t="53663" x="9632950" y="6530975"/>
          <p14:tracePt t="53664" x="9648825" y="6530975"/>
          <p14:tracePt t="53666" x="9672638" y="6523038"/>
          <p14:tracePt t="53667" x="9680575" y="6515100"/>
          <p14:tracePt t="53669" x="9704388" y="6507163"/>
          <p14:tracePt t="53670" x="9712325" y="6499225"/>
          <p14:tracePt t="53671" x="9736138" y="6491288"/>
          <p14:tracePt t="53672" x="9744075" y="6491288"/>
          <p14:tracePt t="53673" x="9759950" y="6483350"/>
          <p14:tracePt t="53674" x="9767888" y="6483350"/>
          <p14:tracePt t="53675" x="9783763" y="6475413"/>
          <p14:tracePt t="53676" x="9799638" y="6467475"/>
          <p14:tracePt t="53677" x="9807575" y="6467475"/>
          <p14:tracePt t="53678" x="9823450" y="6459538"/>
          <p14:tracePt t="53679" x="9831388" y="6459538"/>
          <p14:tracePt t="53680" x="9847263" y="6443663"/>
          <p14:tracePt t="53682" x="9871075" y="6435725"/>
          <p14:tracePt t="53683" x="9886950" y="6435725"/>
          <p14:tracePt t="53684" x="9902825" y="6427788"/>
          <p14:tracePt t="53685" x="9910763" y="6419850"/>
          <p14:tracePt t="53686" x="9926638" y="6411913"/>
          <p14:tracePt t="53687" x="9936163" y="6411913"/>
          <p14:tracePt t="53688" x="9944100" y="6403975"/>
          <p14:tracePt t="53689" x="9959975" y="6403975"/>
          <p14:tracePt t="53690" x="9975850" y="6396038"/>
          <p14:tracePt t="53691" x="9983788" y="6388100"/>
          <p14:tracePt t="53692" x="9999663" y="6380163"/>
          <p14:tracePt t="53693" x="10015538" y="6372225"/>
          <p14:tracePt t="53694" x="10023475" y="6372225"/>
          <p14:tracePt t="53695" x="10039350" y="6364288"/>
          <p14:tracePt t="53696" x="10047288" y="6356350"/>
          <p14:tracePt t="53697" x="10063163" y="6348413"/>
          <p14:tracePt t="53699" x="10079038" y="6338888"/>
          <p14:tracePt t="53700" x="10094913" y="6330950"/>
          <p14:tracePt t="53701" x="10102850" y="6323013"/>
          <p14:tracePt t="53702" x="10118725" y="6315075"/>
          <p14:tracePt t="53703" x="10126663" y="6307138"/>
          <p14:tracePt t="53704" x="10134600" y="6307138"/>
          <p14:tracePt t="53705" x="10150475" y="6299200"/>
          <p14:tracePt t="53706" x="10158413" y="6291263"/>
          <p14:tracePt t="53707" x="10166350" y="6291263"/>
          <p14:tracePt t="53708" x="10174288" y="6283325"/>
          <p14:tracePt t="53709" x="10182225" y="6275388"/>
          <p14:tracePt t="53710" x="10190163" y="6275388"/>
          <p14:tracePt t="53711" x="10198100" y="6267450"/>
          <p14:tracePt t="53712" x="10213975" y="6259513"/>
          <p14:tracePt t="53713" x="10221913" y="6251575"/>
          <p14:tracePt t="53714" x="10229850" y="6251575"/>
          <p14:tracePt t="53716" x="10245725" y="6235700"/>
          <p14:tracePt t="53717" x="10253663" y="6227763"/>
          <p14:tracePt t="53718" x="10261600" y="6227763"/>
          <p14:tracePt t="53719" x="10279063" y="6227763"/>
          <p14:tracePt t="53720" x="10287000" y="6219825"/>
          <p14:tracePt t="53721" x="10294938" y="6219825"/>
          <p14:tracePt t="53722" x="10302875" y="6219825"/>
          <p14:tracePt t="53723" x="10302875" y="6211888"/>
          <p14:tracePt t="53724" x="10310813" y="6203950"/>
          <p14:tracePt t="53725" x="10318750" y="6203950"/>
          <p14:tracePt t="53726" x="10334625" y="6203950"/>
          <p14:tracePt t="53727" x="10342563" y="6196013"/>
          <p14:tracePt t="53728" x="10350500" y="6196013"/>
          <p14:tracePt t="53729" x="10350500" y="6188075"/>
          <p14:tracePt t="53730" x="10358438" y="6188075"/>
          <p14:tracePt t="53732" x="10374313" y="6180138"/>
          <p14:tracePt t="53733" x="10382250" y="6172200"/>
          <p14:tracePt t="53734" x="10390188" y="6172200"/>
          <p14:tracePt t="53735" x="10398125" y="6164263"/>
          <p14:tracePt t="53736" x="10406063" y="6164263"/>
          <p14:tracePt t="53737" x="10414000" y="6164263"/>
          <p14:tracePt t="53738" x="10421938" y="6156325"/>
          <p14:tracePt t="53739" x="10429875" y="6156325"/>
          <p14:tracePt t="53740" x="10437813" y="6156325"/>
          <p14:tracePt t="53741" x="10445750" y="6148388"/>
          <p14:tracePt t="53742" x="10453688" y="6148388"/>
          <p14:tracePt t="53743" x="10461625" y="6148388"/>
          <p14:tracePt t="53744" x="10461625" y="6140450"/>
          <p14:tracePt t="53745" x="10477500" y="6140450"/>
          <p14:tracePt t="53746" x="10485438" y="6140450"/>
          <p14:tracePt t="53747" x="10485438" y="6132513"/>
          <p14:tracePt t="53749" x="10509250" y="6132513"/>
          <p14:tracePt t="53751" x="10509250" y="6124575"/>
          <p14:tracePt t="53751" x="10517188" y="6124575"/>
          <p14:tracePt t="53752" x="10541000" y="6124575"/>
          <p14:tracePt t="53753" x="10548938" y="6124575"/>
          <p14:tracePt t="53754" x="10548938" y="6116638"/>
          <p14:tracePt t="53755" x="10556875" y="6116638"/>
          <p14:tracePt t="53756" x="10564813" y="6116638"/>
          <p14:tracePt t="53757" x="10572750" y="6116638"/>
          <p14:tracePt t="53758" x="10588625" y="6116638"/>
          <p14:tracePt t="53759" x="10596563" y="6108700"/>
          <p14:tracePt t="53760" x="10604500" y="6108700"/>
          <p14:tracePt t="53761" x="10612438" y="6108700"/>
          <p14:tracePt t="53762" x="10629900" y="6108700"/>
          <p14:tracePt t="53763" x="10637838" y="6108700"/>
          <p14:tracePt t="53764" x="10645775" y="6108700"/>
          <p14:tracePt t="53766" x="10661650" y="6100763"/>
          <p14:tracePt t="53767" x="10677525" y="6100763"/>
          <p14:tracePt t="53768" x="10677525" y="6092825"/>
          <p14:tracePt t="53769" x="10693400" y="6092825"/>
          <p14:tracePt t="53770" x="10701338" y="6092825"/>
          <p14:tracePt t="53771" x="10717213" y="6092825"/>
          <p14:tracePt t="53772" x="10725150" y="6084888"/>
          <p14:tracePt t="53773" x="10733088" y="6084888"/>
          <p14:tracePt t="53774" x="10741025" y="6084888"/>
          <p14:tracePt t="53775" x="10756900" y="6084888"/>
          <p14:tracePt t="53776" x="10764838" y="6084888"/>
          <p14:tracePt t="53777" x="10780713" y="6084888"/>
          <p14:tracePt t="53778" x="10788650" y="6084888"/>
          <p14:tracePt t="53779" x="10796588" y="6084888"/>
          <p14:tracePt t="53780" x="10812463" y="6084888"/>
          <p14:tracePt t="53781" x="10812463" y="6076950"/>
          <p14:tracePt t="53782" x="10836275" y="6076950"/>
          <p14:tracePt t="53783" x="10844213" y="6076950"/>
          <p14:tracePt t="53784" x="10860088" y="6076950"/>
          <p14:tracePt t="53785" x="10868025" y="6069013"/>
          <p14:tracePt t="53786" x="10875963" y="6069013"/>
          <p14:tracePt t="53787" x="10891838" y="6069013"/>
          <p14:tracePt t="53788" x="10899775" y="6061075"/>
          <p14:tracePt t="53789" x="10915650" y="6061075"/>
          <p14:tracePt t="53790" x="10923588" y="6053138"/>
          <p14:tracePt t="53791" x="10939463" y="6053138"/>
          <p14:tracePt t="53792" x="10947400" y="6053138"/>
          <p14:tracePt t="53793" x="10963275" y="6045200"/>
          <p14:tracePt t="53794" x="10971213" y="6045200"/>
          <p14:tracePt t="53795" x="10988675" y="6045200"/>
          <p14:tracePt t="53796" x="11004550" y="6037263"/>
          <p14:tracePt t="53797" x="11012488" y="6037263"/>
          <p14:tracePt t="53799" x="11036300" y="6037263"/>
          <p14:tracePt t="53800" x="11044238" y="6037263"/>
          <p14:tracePt t="53801" x="11052175" y="6029325"/>
          <p14:tracePt t="53802" x="11068050" y="6029325"/>
          <p14:tracePt t="53803" x="11075988" y="6029325"/>
          <p14:tracePt t="53804" x="11083925" y="6021388"/>
          <p14:tracePt t="53805" x="11099800" y="6013450"/>
          <p14:tracePt t="53806" x="11115675" y="6013450"/>
          <p14:tracePt t="53807" x="11123613" y="6013450"/>
          <p14:tracePt t="53808" x="11131550" y="6005513"/>
          <p14:tracePt t="53809" x="11139488" y="6005513"/>
          <p14:tracePt t="53810" x="11147425" y="6005513"/>
          <p14:tracePt t="53811" x="11155363" y="5995988"/>
          <p14:tracePt t="53812" x="11163300" y="5995988"/>
          <p14:tracePt t="53813" x="11179175" y="5988050"/>
          <p14:tracePt t="53814" x="11187113" y="5988050"/>
          <p14:tracePt t="53816" x="11210925" y="5980113"/>
          <p14:tracePt t="53817" x="11218863" y="5980113"/>
          <p14:tracePt t="53818" x="11226800" y="5980113"/>
          <p14:tracePt t="53819" x="11234738" y="5972175"/>
          <p14:tracePt t="53820" x="11242675" y="5972175"/>
          <p14:tracePt t="53821" x="11250613" y="5964238"/>
          <p14:tracePt t="53822" x="11266488" y="5956300"/>
          <p14:tracePt t="53823" x="11274425" y="5956300"/>
          <p14:tracePt t="53824" x="11282363" y="5956300"/>
          <p14:tracePt t="53825" x="11282363" y="5948363"/>
          <p14:tracePt t="53826" x="11298238" y="5948363"/>
          <p14:tracePt t="53827" x="11298238" y="5940425"/>
          <p14:tracePt t="53828" x="11306175" y="5940425"/>
          <p14:tracePt t="53829" x="11314113" y="5932488"/>
          <p14:tracePt t="53830" x="11323638" y="5932488"/>
          <p14:tracePt t="53832" x="11339513" y="5932488"/>
          <p14:tracePt t="53833" x="11347450" y="5924550"/>
          <p14:tracePt t="53834" x="11355388" y="5924550"/>
          <p14:tracePt t="53835" x="11363325" y="5924550"/>
          <p14:tracePt t="53836" x="11363325" y="5916613"/>
          <p14:tracePt t="53837" x="11371263" y="5908675"/>
          <p14:tracePt t="53838" x="11379200" y="5908675"/>
          <p14:tracePt t="53839" x="11387138" y="5908675"/>
          <p14:tracePt t="53840" x="11395075" y="5908675"/>
          <p14:tracePt t="53841" x="11403013" y="5900738"/>
          <p14:tracePt t="53842" x="11410950" y="5900738"/>
          <p14:tracePt t="53843" x="11418888" y="5900738"/>
          <p14:tracePt t="53844" x="11426825" y="5900738"/>
          <p14:tracePt t="53845" x="11434763" y="5892800"/>
          <p14:tracePt t="53846" x="11442700" y="5892800"/>
          <p14:tracePt t="53847" x="11450638" y="5892800"/>
          <p14:tracePt t="53849" x="11458575" y="5884863"/>
          <p14:tracePt t="53850" x="11474450" y="5884863"/>
          <p14:tracePt t="53851" x="11482388" y="5884863"/>
          <p14:tracePt t="53852" x="11482388" y="5876925"/>
          <p14:tracePt t="53853" x="11498263" y="5876925"/>
          <p14:tracePt t="53854" x="11506200" y="5876925"/>
          <p14:tracePt t="53855" x="11506200" y="5868988"/>
          <p14:tracePt t="53856" x="11522075" y="5868988"/>
          <p14:tracePt t="53857" x="11530013" y="5868988"/>
          <p14:tracePt t="53858" x="11537950" y="5868988"/>
          <p14:tracePt t="53859" x="11545888" y="5861050"/>
          <p14:tracePt t="53860" x="11561763" y="5861050"/>
          <p14:tracePt t="53861" x="11569700" y="5861050"/>
          <p14:tracePt t="53862" x="11577638" y="5861050"/>
          <p14:tracePt t="53863" x="11585575" y="5861050"/>
          <p14:tracePt t="53864" x="11593513" y="5861050"/>
          <p14:tracePt t="53866" x="11609388" y="5853113"/>
          <p14:tracePt t="53867" x="11625263" y="5853113"/>
          <p14:tracePt t="53868" x="11633200" y="5853113"/>
          <p14:tracePt t="53869" x="11641138" y="5853113"/>
          <p14:tracePt t="53870" x="11649075" y="5853113"/>
          <p14:tracePt t="53871" x="11657013" y="5853113"/>
          <p14:tracePt t="53872" x="11664950" y="5853113"/>
          <p14:tracePt t="53873" x="11682413" y="5853113"/>
          <p14:tracePt t="53874" x="11690350" y="5853113"/>
          <p14:tracePt t="53875" x="11698288" y="5853113"/>
          <p14:tracePt t="53876" x="11706225" y="5853113"/>
          <p14:tracePt t="53877" x="11714163" y="5853113"/>
          <p14:tracePt t="53878" x="11722100" y="5853113"/>
          <p14:tracePt t="53879" x="11737975" y="5853113"/>
          <p14:tracePt t="53880" x="11737975" y="5845175"/>
          <p14:tracePt t="53881" x="11745913" y="5845175"/>
          <p14:tracePt t="53882" x="11761788" y="5845175"/>
          <p14:tracePt t="53883" x="11769725" y="5845175"/>
          <p14:tracePt t="53884" x="11777663" y="5845175"/>
          <p14:tracePt t="53885" x="11785600" y="5845175"/>
          <p14:tracePt t="53886" x="11793538" y="5845175"/>
          <p14:tracePt t="53887" x="11801475" y="5845175"/>
          <p14:tracePt t="53888" x="11809413" y="5845175"/>
          <p14:tracePt t="53889" x="11817350" y="5845175"/>
          <p14:tracePt t="53890" x="11825288" y="5845175"/>
          <p14:tracePt t="53891" x="11833225" y="5845175"/>
          <p14:tracePt t="53892" x="11841163" y="5845175"/>
          <p14:tracePt t="53893" x="11849100" y="5845175"/>
          <p14:tracePt t="53899" x="11896725" y="5845175"/>
          <p14:tracePt t="53900" x="11904663" y="5845175"/>
          <p14:tracePt t="53901" x="11912600" y="5845175"/>
          <p14:tracePt t="53902" x="11920538" y="5845175"/>
          <p14:tracePt t="53903" x="11928475" y="5845175"/>
          <p14:tracePt t="53904" x="11936413" y="5845175"/>
          <p14:tracePt t="53905" x="11944350" y="5845175"/>
          <p14:tracePt t="53906" x="11952288" y="5845175"/>
          <p14:tracePt t="53908" x="11960225" y="5845175"/>
          <p14:tracePt t="53910" x="11968163" y="5845175"/>
          <p14:tracePt t="53911" x="11976100" y="5845175"/>
          <p14:tracePt t="53912" x="11976100" y="5837238"/>
          <p14:tracePt t="53913" x="11984038" y="5837238"/>
          <p14:tracePt t="53916" x="11991975" y="5837238"/>
          <p14:tracePt t="53917" x="11999913" y="5837238"/>
          <p14:tracePt t="53919" x="12007850" y="5837238"/>
          <p14:tracePt t="53922" x="12015788" y="5837238"/>
          <p14:tracePt t="53925" x="12025313" y="5837238"/>
          <p14:tracePt t="53927" x="12033250" y="5837238"/>
          <p14:tracePt t="53933" x="12041188" y="5837238"/>
          <p14:tracePt t="53935" x="12049125" y="5837238"/>
          <p14:tracePt t="53936" x="12057063" y="5837238"/>
          <p14:tracePt t="53939" x="12065000" y="5837238"/>
          <p14:tracePt t="53942" x="12072938" y="5837238"/>
          <p14:tracePt t="53944" x="12080875" y="5837238"/>
          <p14:tracePt t="53945" x="12088813" y="5837238"/>
          <p14:tracePt t="53947" x="12096750" y="5837238"/>
          <p14:tracePt t="53950" x="12104688" y="5837238"/>
          <p14:tracePt t="53951" x="12112625" y="5837238"/>
          <p14:tracePt t="53953" x="12120563" y="5837238"/>
          <p14:tracePt t="53954" x="12128500" y="5837238"/>
          <p14:tracePt t="53955" x="12136438" y="5837238"/>
          <p14:tracePt t="53956" x="12144375" y="5837238"/>
          <p14:tracePt t="53958" x="12152313" y="5837238"/>
          <p14:tracePt t="53959" x="12160250" y="5837238"/>
          <p14:tracePt t="53960" x="12168188" y="5837238"/>
          <p14:tracePt t="53961" x="12176125" y="5837238"/>
          <p14:tracePt t="53963" x="12184063" y="5837238"/>
          <p14:tracePt t="54511" x="12168188" y="4067175"/>
          <p14:tracePt t="54512" x="12152313" y="4059238"/>
          <p14:tracePt t="54513" x="12136438" y="4043363"/>
          <p14:tracePt t="54514" x="12120563" y="4035425"/>
          <p14:tracePt t="54516" x="12080875" y="4011613"/>
          <p14:tracePt t="54517" x="12065000" y="4003675"/>
          <p14:tracePt t="54518" x="12049125" y="4003675"/>
          <p14:tracePt t="54519" x="12033250" y="3995738"/>
          <p14:tracePt t="54520" x="12007850" y="3987800"/>
          <p14:tracePt t="54521" x="11991975" y="3979863"/>
          <p14:tracePt t="54522" x="11976100" y="3971925"/>
          <p14:tracePt t="54523" x="11960225" y="3963988"/>
          <p14:tracePt t="54524" x="11936413" y="3948113"/>
          <p14:tracePt t="54525" x="11920538" y="3948113"/>
          <p14:tracePt t="54526" x="11904663" y="3938588"/>
          <p14:tracePt t="54527" x="11864975" y="3930650"/>
          <p14:tracePt t="54528" x="11849100" y="3922713"/>
          <p14:tracePt t="54529" x="11833225" y="3922713"/>
          <p14:tracePt t="54530" x="11817350" y="3906838"/>
          <p14:tracePt t="54532" x="11777663" y="3890963"/>
          <p14:tracePt t="54533" x="11753850" y="3883025"/>
          <p14:tracePt t="54534" x="11737975" y="3875088"/>
          <p14:tracePt t="54535" x="11714163" y="3867150"/>
          <p14:tracePt t="54536" x="11690350" y="3859213"/>
          <p14:tracePt t="54537" x="11674475" y="3851275"/>
          <p14:tracePt t="54538" x="11649075" y="3843338"/>
          <p14:tracePt t="54539" x="11625263" y="3835400"/>
          <p14:tracePt t="54540" x="11609388" y="3827463"/>
          <p14:tracePt t="54541" x="11585575" y="3819525"/>
          <p14:tracePt t="54542" x="11561763" y="3811588"/>
          <p14:tracePt t="54543" x="11537950" y="3795713"/>
          <p14:tracePt t="54544" x="11522075" y="3787775"/>
          <p14:tracePt t="54545" x="11498263" y="3779838"/>
          <p14:tracePt t="54546" x="11474450" y="3771900"/>
          <p14:tracePt t="54547" x="11450638" y="3763963"/>
          <p14:tracePt t="54549" x="11403013" y="3748088"/>
          <p14:tracePt t="54550" x="11379200" y="3732213"/>
          <p14:tracePt t="54551" x="11355388" y="3724275"/>
          <p14:tracePt t="54552" x="11331575" y="3716338"/>
          <p14:tracePt t="54553" x="11306175" y="3708400"/>
          <p14:tracePt t="54554" x="11282363" y="3700463"/>
          <p14:tracePt t="54555" x="11258550" y="3692525"/>
          <p14:tracePt t="54556" x="11234738" y="3684588"/>
          <p14:tracePt t="54557" x="11210925" y="3668713"/>
          <p14:tracePt t="54558" x="11187113" y="3660775"/>
          <p14:tracePt t="54559" x="11163300" y="3652838"/>
          <p14:tracePt t="54560" x="11139488" y="3644900"/>
          <p14:tracePt t="54561" x="11115675" y="3636963"/>
          <p14:tracePt t="54562" x="11091863" y="3629025"/>
          <p14:tracePt t="54563" x="11068050" y="3621088"/>
          <p14:tracePt t="54564" x="11052175" y="3613150"/>
          <p14:tracePt t="54566" x="10996613" y="3595688"/>
          <p14:tracePt t="54567" x="10971213" y="3587750"/>
          <p14:tracePt t="54568" x="10947400" y="3579813"/>
          <p14:tracePt t="54569" x="10923588" y="3571875"/>
          <p14:tracePt t="54570" x="10899775" y="3556000"/>
          <p14:tracePt t="54571" x="10883900" y="3556000"/>
          <p14:tracePt t="54572" x="10860088" y="3548063"/>
          <p14:tracePt t="54573" x="10828338" y="3540125"/>
          <p14:tracePt t="54574" x="10804525" y="3532188"/>
          <p14:tracePt t="54575" x="10780713" y="3524250"/>
          <p14:tracePt t="54576" x="10756900" y="3516313"/>
          <p14:tracePt t="54577" x="10733088" y="3508375"/>
          <p14:tracePt t="54578" x="10717213" y="3500438"/>
          <p14:tracePt t="54579" x="10693400" y="3492500"/>
          <p14:tracePt t="54580" x="10661650" y="3484563"/>
          <p14:tracePt t="54581" x="10645775" y="3476625"/>
          <p14:tracePt t="54582" x="10620375" y="3476625"/>
          <p14:tracePt t="54583" x="10596563" y="3468688"/>
          <p14:tracePt t="54584" x="10572750" y="3460750"/>
          <p14:tracePt t="54586" x="10556875" y="3460750"/>
          <p14:tracePt t="54586" x="10533063" y="3452813"/>
          <p14:tracePt t="54587" x="10517188" y="3444875"/>
          <p14:tracePt t="54588" x="10493375" y="3444875"/>
          <p14:tracePt t="54589" x="10469563" y="3429000"/>
          <p14:tracePt t="54590" x="10453688" y="3429000"/>
          <p14:tracePt t="54591" x="10429875" y="3421063"/>
          <p14:tracePt t="54592" x="10414000" y="3413125"/>
          <p14:tracePt t="54593" x="10390188" y="3413125"/>
          <p14:tracePt t="54594" x="10366375" y="3405188"/>
          <p14:tracePt t="54595" x="10358438" y="3405188"/>
          <p14:tracePt t="54596" x="10342563" y="3397250"/>
          <p14:tracePt t="54597" x="10318750" y="3397250"/>
          <p14:tracePt t="54599" x="10279063" y="3389313"/>
          <p14:tracePt t="54601" x="10261600" y="3389313"/>
          <p14:tracePt t="54601" x="10245725" y="3389313"/>
          <p14:tracePt t="54602" x="10229850" y="3381375"/>
          <p14:tracePt t="54603" x="10213975" y="3381375"/>
          <p14:tracePt t="54604" x="10198100" y="3381375"/>
          <p14:tracePt t="54605" x="10182225" y="3373438"/>
          <p14:tracePt t="54606" x="10166350" y="3373438"/>
          <p14:tracePt t="54607" x="10150475" y="3373438"/>
          <p14:tracePt t="54608" x="10134600" y="3365500"/>
          <p14:tracePt t="54609" x="10118725" y="3365500"/>
          <p14:tracePt t="54610" x="10102850" y="3357563"/>
          <p14:tracePt t="54611" x="10086975" y="3357563"/>
          <p14:tracePt t="54612" x="10079038" y="3357563"/>
          <p14:tracePt t="54613" x="10055225" y="3357563"/>
          <p14:tracePt t="54614" x="10047288" y="3349625"/>
          <p14:tracePt t="54617" x="10015538" y="3349625"/>
          <p14:tracePt t="54618" x="9999663" y="3341688"/>
          <p14:tracePt t="54618" x="9983788" y="3341688"/>
          <p14:tracePt t="54619" x="9967913" y="3341688"/>
          <p14:tracePt t="54620" x="9952038" y="3341688"/>
          <p14:tracePt t="54621" x="9936163" y="3333750"/>
          <p14:tracePt t="54622" x="9926638" y="3333750"/>
          <p14:tracePt t="54623" x="9902825" y="3333750"/>
          <p14:tracePt t="54624" x="9886950" y="3333750"/>
          <p14:tracePt t="54625" x="9879013" y="3333750"/>
          <p14:tracePt t="54626" x="9855200" y="3333750"/>
          <p14:tracePt t="54627" x="9839325" y="3325813"/>
          <p14:tracePt t="54628" x="9831388" y="3325813"/>
          <p14:tracePt t="54629" x="9807575" y="3325813"/>
          <p14:tracePt t="54630" x="9791700" y="3325813"/>
          <p14:tracePt t="54631" x="9775825" y="3317875"/>
          <p14:tracePt t="54632" x="9759950" y="3317875"/>
          <p14:tracePt t="54633" x="9744075" y="3317875"/>
          <p14:tracePt t="54634" x="9728200" y="3317875"/>
          <p14:tracePt t="54635" x="9712325" y="3317875"/>
          <p14:tracePt t="54636" x="9696450" y="3317875"/>
          <p14:tracePt t="54637" x="9680575" y="3309938"/>
          <p14:tracePt t="54638" x="9656763" y="3309938"/>
          <p14:tracePt t="54639" x="9640888" y="3309938"/>
          <p14:tracePt t="54640" x="9625013" y="3309938"/>
          <p14:tracePt t="54641" x="9609138" y="3309938"/>
          <p14:tracePt t="54642" x="9585325" y="3309938"/>
          <p14:tracePt t="54643" x="9559925" y="3302000"/>
          <p14:tracePt t="54644" x="9551988" y="3302000"/>
          <p14:tracePt t="54645" x="9528175" y="3302000"/>
          <p14:tracePt t="54646" x="9504363" y="3302000"/>
          <p14:tracePt t="54647" x="9480550" y="3294063"/>
          <p14:tracePt t="54649" x="9440863" y="3294063"/>
          <p14:tracePt t="54650" x="9417050" y="3294063"/>
          <p14:tracePt t="54651" x="9401175" y="3294063"/>
          <p14:tracePt t="54652" x="9377363" y="3294063"/>
          <p14:tracePt t="54653" x="9353550" y="3294063"/>
          <p14:tracePt t="54654" x="9329738" y="3294063"/>
          <p14:tracePt t="54655" x="9305925" y="3286125"/>
          <p14:tracePt t="54656" x="9290050" y="3286125"/>
          <p14:tracePt t="54657" x="9258300" y="3286125"/>
          <p14:tracePt t="54658" x="9234488" y="3286125"/>
          <p14:tracePt t="54659" x="9209088" y="3278188"/>
          <p14:tracePt t="54660" x="9185275" y="3278188"/>
          <p14:tracePt t="54661" x="9161463" y="3278188"/>
          <p14:tracePt t="54662" x="9129713" y="3278188"/>
          <p14:tracePt t="54663" x="9105900" y="3270250"/>
          <p14:tracePt t="54664" x="9082088" y="3270250"/>
          <p14:tracePt t="54666" x="9034463" y="3270250"/>
          <p14:tracePt t="54667" x="9010650" y="3270250"/>
          <p14:tracePt t="54668" x="8986838" y="3262313"/>
          <p14:tracePt t="54669" x="8955088" y="3262313"/>
          <p14:tracePt t="54670" x="8931275" y="3262313"/>
          <p14:tracePt t="54671" x="8907463" y="3262313"/>
          <p14:tracePt t="54672" x="8883650" y="3252788"/>
          <p14:tracePt t="54673" x="8858250" y="3252788"/>
          <p14:tracePt t="54674" x="8826500" y="3252788"/>
          <p14:tracePt t="54675" x="8802688" y="3252788"/>
          <p14:tracePt t="54676" x="8778875" y="3252788"/>
          <p14:tracePt t="54677" x="8747125" y="3252788"/>
          <p14:tracePt t="54678" x="8723313" y="3252788"/>
          <p14:tracePt t="54679" x="8699500" y="3252788"/>
          <p14:tracePt t="54680" x="8675688" y="3244850"/>
          <p14:tracePt t="54682" x="8628063" y="3244850"/>
          <p14:tracePt t="54683" x="8596313" y="3244850"/>
          <p14:tracePt t="54684" x="8572500" y="3244850"/>
          <p14:tracePt t="54685" x="8548688" y="3244850"/>
          <p14:tracePt t="54686" x="8523288" y="3244850"/>
          <p14:tracePt t="54687" x="8499475" y="3244850"/>
          <p14:tracePt t="54688" x="8467725" y="3244850"/>
          <p14:tracePt t="54689" x="8443913" y="3244850"/>
          <p14:tracePt t="54690" x="8420100" y="3244850"/>
          <p14:tracePt t="54691" x="8396288" y="3244850"/>
          <p14:tracePt t="54692" x="8372475" y="3244850"/>
          <p14:tracePt t="54693" x="8340725" y="3252788"/>
          <p14:tracePt t="54694" x="8316913" y="3252788"/>
          <p14:tracePt t="54695" x="8301038" y="3252788"/>
          <p14:tracePt t="54696" x="8277225" y="3252788"/>
          <p14:tracePt t="54697" x="8245475" y="3262313"/>
          <p14:tracePt t="54699" x="8205788" y="3262313"/>
          <p14:tracePt t="54700" x="8180388" y="3262313"/>
          <p14:tracePt t="54701" x="8148638" y="3270250"/>
          <p14:tracePt t="54702" x="8124825" y="3270250"/>
          <p14:tracePt t="54703" x="8101013" y="3278188"/>
          <p14:tracePt t="54704" x="8077200" y="3278188"/>
          <p14:tracePt t="54705" x="8053388" y="3286125"/>
          <p14:tracePt t="54706" x="8029575" y="3286125"/>
          <p14:tracePt t="54707" x="8005763" y="3294063"/>
          <p14:tracePt t="54708" x="7981950" y="3302000"/>
          <p14:tracePt t="54709" x="7958138" y="3302000"/>
          <p14:tracePt t="54710" x="7942263" y="3302000"/>
          <p14:tracePt t="54711" x="7918450" y="3309938"/>
          <p14:tracePt t="54712" x="7894638" y="3317875"/>
          <p14:tracePt t="54713" x="7878763" y="3325813"/>
          <p14:tracePt t="54714" x="7847013" y="3325813"/>
          <p14:tracePt t="54716" x="7805738" y="3333750"/>
          <p14:tracePt t="54717" x="7773988" y="3341688"/>
          <p14:tracePt t="54718" x="7750175" y="3349625"/>
          <p14:tracePt t="54719" x="7734300" y="3349625"/>
          <p14:tracePt t="54720" x="7718425" y="3357563"/>
          <p14:tracePt t="54721" x="7694613" y="3357563"/>
          <p14:tracePt t="54722" x="7662863" y="3373438"/>
          <p14:tracePt t="54723" x="7646988" y="3373438"/>
          <p14:tracePt t="54724" x="7615238" y="3381375"/>
          <p14:tracePt t="54725" x="7591425" y="3389313"/>
          <p14:tracePt t="54726" x="7575550" y="3397250"/>
          <p14:tracePt t="54727" x="7551738" y="3405188"/>
          <p14:tracePt t="54728" x="7527925" y="3405188"/>
          <p14:tracePt t="54729" x="7504113" y="3413125"/>
          <p14:tracePt t="54730" x="7478713" y="3421063"/>
          <p14:tracePt t="54731" x="7454900" y="3421063"/>
          <p14:tracePt t="54732" x="7439025" y="3429000"/>
          <p14:tracePt t="54733" x="7415213" y="3436938"/>
          <p14:tracePt t="54734" x="7391400" y="3444875"/>
          <p14:tracePt t="54735" x="7367588" y="3452813"/>
          <p14:tracePt t="54736" x="7351713" y="3452813"/>
          <p14:tracePt t="54737" x="7327900" y="3460750"/>
          <p14:tracePt t="54738" x="7312025" y="3468688"/>
          <p14:tracePt t="54739" x="7288213" y="3468688"/>
          <p14:tracePt t="54740" x="7264400" y="3476625"/>
          <p14:tracePt t="54741" x="7248525" y="3492500"/>
          <p14:tracePt t="54742" x="7224713" y="3492500"/>
          <p14:tracePt t="54743" x="7200900" y="3492500"/>
          <p14:tracePt t="54744" x="7185025" y="3500438"/>
          <p14:tracePt t="54745" x="7161213" y="3500438"/>
          <p14:tracePt t="54746" x="7135813" y="3508375"/>
          <p14:tracePt t="54747" x="7119938" y="3516313"/>
          <p14:tracePt t="54749" x="7080250" y="3532188"/>
          <p14:tracePt t="54751" x="7056438" y="3532188"/>
          <p14:tracePt t="54752" x="7016750" y="3540125"/>
          <p14:tracePt t="54753" x="7000875" y="3548063"/>
          <p14:tracePt t="54754" x="6985000" y="3556000"/>
          <p14:tracePt t="54755" x="6961188" y="3556000"/>
          <p14:tracePt t="54756" x="6945313" y="3563938"/>
          <p14:tracePt t="54757" x="6921500" y="3571875"/>
          <p14:tracePt t="54758" x="6905625" y="3571875"/>
          <p14:tracePt t="54759" x="6889750" y="3579813"/>
          <p14:tracePt t="54760" x="6873875" y="3587750"/>
          <p14:tracePt t="54761" x="6858000" y="3587750"/>
          <p14:tracePt t="54762" x="6842125" y="3595688"/>
          <p14:tracePt t="54763" x="6810375" y="3605213"/>
          <p14:tracePt t="54764" x="6794500" y="3605213"/>
          <p14:tracePt t="54766" x="6761163" y="3613150"/>
          <p14:tracePt t="54767" x="6745288" y="3621088"/>
          <p14:tracePt t="54768" x="6729413" y="3621088"/>
          <p14:tracePt t="54769" x="6713538" y="3621088"/>
          <p14:tracePt t="54770" x="6697663" y="3629025"/>
          <p14:tracePt t="54771" x="6681788" y="3629025"/>
          <p14:tracePt t="54772" x="6673850" y="3636963"/>
          <p14:tracePt t="54773" x="6657975" y="3636963"/>
          <p14:tracePt t="54774" x="6642100" y="3644900"/>
          <p14:tracePt t="54775" x="6626225" y="3644900"/>
          <p14:tracePt t="54776" x="6602413" y="3652838"/>
          <p14:tracePt t="54777" x="6594475" y="3652838"/>
          <p14:tracePt t="54778" x="6578600" y="3660775"/>
          <p14:tracePt t="54779" x="6562725" y="3660775"/>
          <p14:tracePt t="54780" x="6546850" y="3660775"/>
          <p14:tracePt t="54781" x="6530975" y="3660775"/>
          <p14:tracePt t="54782" x="6515100" y="3668713"/>
          <p14:tracePt t="54783" x="6499225" y="3668713"/>
          <p14:tracePt t="54784" x="6483350" y="3676650"/>
          <p14:tracePt t="54785" x="6475413" y="3676650"/>
          <p14:tracePt t="54786" x="6459538" y="3676650"/>
          <p14:tracePt t="54787" x="6451600" y="3684588"/>
          <p14:tracePt t="54788" x="6426200" y="3684588"/>
          <p14:tracePt t="54789" x="6410325" y="3684588"/>
          <p14:tracePt t="54790" x="6394450" y="3692525"/>
          <p14:tracePt t="54791" x="6386513" y="3692525"/>
          <p14:tracePt t="54792" x="6370638" y="3700463"/>
          <p14:tracePt t="54793" x="6354763" y="3700463"/>
          <p14:tracePt t="54794" x="6338888" y="3700463"/>
          <p14:tracePt t="54795" x="6323013" y="3700463"/>
          <p14:tracePt t="54796" x="6307138" y="3700463"/>
          <p14:tracePt t="54797" x="6291263" y="3708400"/>
          <p14:tracePt t="54799" x="6267450" y="3716338"/>
          <p14:tracePt t="54800" x="6251575" y="3724275"/>
          <p14:tracePt t="54801" x="6235700" y="3724275"/>
          <p14:tracePt t="54802" x="6219825" y="3724275"/>
          <p14:tracePt t="54803" x="6203950" y="3732213"/>
          <p14:tracePt t="54804" x="6188075" y="3732213"/>
          <p14:tracePt t="54805" x="6172200" y="3740150"/>
          <p14:tracePt t="54806" x="6156325" y="3740150"/>
          <p14:tracePt t="54807" x="6140450" y="3740150"/>
          <p14:tracePt t="54808" x="6124575" y="3740150"/>
          <p14:tracePt t="54809" x="6116638" y="3748088"/>
          <p14:tracePt t="54810" x="6091238" y="3748088"/>
          <p14:tracePt t="54811" x="6091238" y="3756025"/>
          <p14:tracePt t="54812" x="6067425" y="3756025"/>
          <p14:tracePt t="54813" x="6051550" y="3763963"/>
          <p14:tracePt t="54814" x="6035675" y="3763963"/>
          <p14:tracePt t="54816" x="6011863" y="3771900"/>
          <p14:tracePt t="54817" x="5995988" y="3779838"/>
          <p14:tracePt t="54818" x="5980113" y="3779838"/>
          <p14:tracePt t="54819" x="5964238" y="3779838"/>
          <p14:tracePt t="54820" x="5956300" y="3779838"/>
          <p14:tracePt t="54821" x="5940425" y="3787775"/>
          <p14:tracePt t="54822" x="5924550" y="3787775"/>
          <p14:tracePt t="54823" x="5916613" y="3787775"/>
          <p14:tracePt t="54824" x="5900738" y="3795713"/>
          <p14:tracePt t="54825" x="5884863" y="3803650"/>
          <p14:tracePt t="54826" x="5876925" y="3803650"/>
          <p14:tracePt t="54827" x="5861050" y="3811588"/>
          <p14:tracePt t="54828" x="5853113" y="3811588"/>
          <p14:tracePt t="54829" x="5837238" y="3811588"/>
          <p14:tracePt t="54830" x="5829300" y="3819525"/>
          <p14:tracePt t="54831" x="5805488" y="3819525"/>
          <p14:tracePt t="54833" x="5789613" y="3827463"/>
          <p14:tracePt t="54834" x="5773738" y="3827463"/>
          <p14:tracePt t="54835" x="5765800" y="3835400"/>
          <p14:tracePt t="54836" x="5749925" y="3835400"/>
          <p14:tracePt t="54837" x="5740400" y="3835400"/>
          <p14:tracePt t="54838" x="5724525" y="3843338"/>
          <p14:tracePt t="54839" x="5708650" y="3843338"/>
          <p14:tracePt t="54840" x="5700713" y="3851275"/>
          <p14:tracePt t="54841" x="5684838" y="3851275"/>
          <p14:tracePt t="54842" x="5676900" y="3859213"/>
          <p14:tracePt t="54843" x="5668963" y="3859213"/>
          <p14:tracePt t="54844" x="5653088" y="3867150"/>
          <p14:tracePt t="54845" x="5645150" y="3867150"/>
          <p14:tracePt t="54846" x="5637213" y="3867150"/>
          <p14:tracePt t="54847" x="5613400" y="3867150"/>
          <p14:tracePt t="54849" x="5597525" y="3875088"/>
          <p14:tracePt t="54850" x="5581650" y="3883025"/>
          <p14:tracePt t="54852" x="5565775" y="3890963"/>
          <p14:tracePt t="54853" x="5549900" y="3890963"/>
          <p14:tracePt t="54854" x="5541963" y="3898900"/>
          <p14:tracePt t="54855" x="5526088" y="3898900"/>
          <p14:tracePt t="54856" x="5518150" y="3898900"/>
          <p14:tracePt t="54857" x="5502275" y="3898900"/>
          <p14:tracePt t="54858" x="5494338" y="3906838"/>
          <p14:tracePt t="54859" x="5486400" y="3906838"/>
          <p14:tracePt t="54860" x="5470525" y="3906838"/>
          <p14:tracePt t="54861" x="5462588" y="3914775"/>
          <p14:tracePt t="54862" x="5446713" y="3914775"/>
          <p14:tracePt t="54863" x="5438775" y="3914775"/>
          <p14:tracePt t="54864" x="5430838" y="3922713"/>
          <p14:tracePt t="54866" x="5407025" y="3922713"/>
          <p14:tracePt t="54867" x="5381625" y="3930650"/>
          <p14:tracePt t="54868" x="5373688" y="3930650"/>
          <p14:tracePt t="54869" x="5357813" y="3930650"/>
          <p14:tracePt t="54870" x="5341938" y="3930650"/>
          <p14:tracePt t="54871" x="5334000" y="3938588"/>
          <p14:tracePt t="54872" x="5318125" y="3938588"/>
          <p14:tracePt t="54873" x="5310188" y="3938588"/>
          <p14:tracePt t="54874" x="5294313" y="3938588"/>
          <p14:tracePt t="54875" x="5286375" y="3938588"/>
          <p14:tracePt t="54876" x="5278438" y="3938588"/>
          <p14:tracePt t="54877" x="5262563" y="3948113"/>
          <p14:tracePt t="54878" x="5254625" y="3948113"/>
          <p14:tracePt t="54879" x="5238750" y="3948113"/>
          <p14:tracePt t="54880" x="5222875" y="3948113"/>
          <p14:tracePt t="54881" x="5214938" y="3948113"/>
          <p14:tracePt t="54882" x="5199063" y="3948113"/>
          <p14:tracePt t="54883" x="5191125" y="3948113"/>
          <p14:tracePt t="54884" x="5175250" y="3948113"/>
          <p14:tracePt t="54885" x="5167313" y="3956050"/>
          <p14:tracePt t="54886" x="5151438" y="3956050"/>
          <p14:tracePt t="54887" x="5135563" y="3956050"/>
          <p14:tracePt t="54888" x="5119688" y="3956050"/>
          <p14:tracePt t="54889" x="5111750" y="3956050"/>
          <p14:tracePt t="54890" x="5087938" y="3956050"/>
          <p14:tracePt t="54891" x="5080000" y="3956050"/>
          <p14:tracePt t="54892" x="5072063" y="3956050"/>
          <p14:tracePt t="54893" x="5056188" y="3956050"/>
          <p14:tracePt t="54900" x="4967288" y="3956050"/>
          <p14:tracePt t="54900" x="4959350" y="3956050"/>
          <p14:tracePt t="54901" x="4935538" y="3956050"/>
          <p14:tracePt t="54902" x="4919663" y="3956050"/>
          <p14:tracePt t="54903" x="4911725" y="3948113"/>
          <p14:tracePt t="54904" x="4895850" y="3948113"/>
          <p14:tracePt t="54905" x="4879975" y="3948113"/>
          <p14:tracePt t="54906" x="4864100" y="3948113"/>
          <p14:tracePt t="54907" x="4856163" y="3948113"/>
          <p14:tracePt t="54908" x="4840288" y="3948113"/>
          <p14:tracePt t="54909" x="4832350" y="3948113"/>
          <p14:tracePt t="54910" x="4816475" y="3938588"/>
          <p14:tracePt t="54911" x="4800600" y="3938588"/>
          <p14:tracePt t="54912" x="4784725" y="3938588"/>
          <p14:tracePt t="54913" x="4776788" y="3938588"/>
          <p14:tracePt t="54914" x="4768850" y="3938588"/>
          <p14:tracePt t="54916" x="4752975" y="3938588"/>
          <p14:tracePt t="54917" x="4737100" y="3938588"/>
          <p14:tracePt t="54918" x="4721225" y="3938588"/>
          <p14:tracePt t="54919" x="4713288" y="3938588"/>
          <p14:tracePt t="54920" x="4705350" y="3930650"/>
          <p14:tracePt t="54921" x="4687888" y="3930650"/>
          <p14:tracePt t="54922" x="4679950" y="3930650"/>
          <p14:tracePt t="54923" x="4672013" y="3930650"/>
          <p14:tracePt t="54924" x="4664075" y="3930650"/>
          <p14:tracePt t="54925" x="4648200" y="3930650"/>
          <p14:tracePt t="54926" x="4640263" y="3930650"/>
          <p14:tracePt t="54927" x="4632325" y="3930650"/>
          <p14:tracePt t="54928" x="4624388" y="3930650"/>
          <p14:tracePt t="54929" x="4616450" y="3930650"/>
          <p14:tracePt t="54930" x="4608513" y="3930650"/>
          <p14:tracePt t="54931" x="4592638" y="3930650"/>
          <p14:tracePt t="54933" x="4584700" y="3930650"/>
          <p14:tracePt t="54933" x="4584700" y="3922713"/>
          <p14:tracePt t="54934" x="4576763" y="3922713"/>
          <p14:tracePt t="54935" x="4568825" y="3922713"/>
          <p14:tracePt t="54936" x="4560888" y="3922713"/>
          <p14:tracePt t="54937" x="4552950" y="3922713"/>
          <p14:tracePt t="54938" x="4545013" y="3922713"/>
          <p14:tracePt t="54939" x="4537075" y="3922713"/>
          <p14:tracePt t="54940" x="4529138" y="3922713"/>
          <p14:tracePt t="54941" x="4521200" y="3922713"/>
          <p14:tracePt t="54942" x="4513263" y="3922713"/>
          <p14:tracePt t="54943" x="4505325" y="3922713"/>
          <p14:tracePt t="54944" x="4497388" y="3922713"/>
          <p14:tracePt t="54945" x="4489450" y="3922713"/>
          <p14:tracePt t="54946" x="4481513" y="3922713"/>
          <p14:tracePt t="54947" x="4473575" y="3922713"/>
          <p14:tracePt t="54949" x="4457700" y="3922713"/>
          <p14:tracePt t="54951" x="4449763" y="3922713"/>
          <p14:tracePt t="54952" x="4441825" y="3922713"/>
          <p14:tracePt t="54954" x="4433888" y="3922713"/>
          <p14:tracePt t="54955" x="4425950" y="3922713"/>
          <p14:tracePt t="54956" x="4418013" y="3922713"/>
          <p14:tracePt t="54958" x="4410075" y="3922713"/>
          <p14:tracePt t="54959" x="4402138" y="3922713"/>
          <p14:tracePt t="54960" x="4394200" y="3922713"/>
          <p14:tracePt t="54962" x="4386263" y="3922713"/>
          <p14:tracePt t="54964" x="4378325" y="3922713"/>
          <p14:tracePt t="54966" x="4370388" y="3930650"/>
          <p14:tracePt t="54967" x="4362450" y="3930650"/>
          <p14:tracePt t="54968" x="4352925" y="3930650"/>
          <p14:tracePt t="54970" x="4344988" y="3930650"/>
          <p14:tracePt t="54972" x="4337050" y="3930650"/>
          <p14:tracePt t="54973" x="4329113" y="3938588"/>
          <p14:tracePt t="54974" x="4321175" y="3938588"/>
          <p14:tracePt t="54977" x="4313238" y="3938588"/>
          <p14:tracePt t="54979" x="4305300" y="3938588"/>
          <p14:tracePt t="54982" x="4297363" y="3948113"/>
          <p14:tracePt t="54984" x="4289425" y="3948113"/>
          <p14:tracePt t="54986" x="4281488" y="3956050"/>
          <p14:tracePt t="54987" x="4273550" y="3956050"/>
          <p14:tracePt t="54990" x="4273550" y="3963988"/>
          <p14:tracePt t="54991" x="4265613" y="3963988"/>
          <p14:tracePt t="54996" x="4257675" y="3971925"/>
          <p14:tracePt t="54999" x="4257675" y="3979863"/>
          <p14:tracePt t="55000" x="4249738" y="3979863"/>
          <p14:tracePt t="55002" x="4241800" y="3987800"/>
          <p14:tracePt t="55005" x="4241800" y="3995738"/>
          <p14:tracePt t="55008" x="4241800" y="4003675"/>
          <p14:tracePt t="55012" x="4233863" y="4003675"/>
          <p14:tracePt t="55012" x="4233863" y="4011613"/>
          <p14:tracePt t="55013" x="4233863" y="4019550"/>
          <p14:tracePt t="55016" x="4225925" y="4027488"/>
          <p14:tracePt t="55017" x="4225925" y="4035425"/>
          <p14:tracePt t="55018" x="4225925" y="4043363"/>
          <p14:tracePt t="55019" x="4225925" y="4051300"/>
          <p14:tracePt t="55020" x="4217988" y="4051300"/>
          <p14:tracePt t="55021" x="4217988" y="4059238"/>
          <p14:tracePt t="55022" x="4217988" y="4067175"/>
          <p14:tracePt t="55024" x="4217988" y="4075113"/>
          <p14:tracePt t="55025" x="4217988" y="4083050"/>
          <p14:tracePt t="55026" x="4210050" y="4083050"/>
          <p14:tracePt t="55027" x="4210050" y="4090988"/>
          <p14:tracePt t="55028" x="4210050" y="4098925"/>
          <p14:tracePt t="55029" x="4210050" y="4106863"/>
          <p14:tracePt t="55030" x="4210050" y="4114800"/>
          <p14:tracePt t="55031" x="4210050" y="4122738"/>
          <p14:tracePt t="55033" x="4210050" y="4138613"/>
          <p14:tracePt t="55034" x="4210050" y="4146550"/>
          <p14:tracePt t="55035" x="4210050" y="4154488"/>
          <p14:tracePt t="55036" x="4210050" y="4162425"/>
          <p14:tracePt t="55037" x="4210050" y="4178300"/>
          <p14:tracePt t="55038" x="4210050" y="4186238"/>
          <p14:tracePt t="55039" x="4210050" y="4194175"/>
          <p14:tracePt t="55040" x="4210050" y="4210050"/>
          <p14:tracePt t="55041" x="4210050" y="4217988"/>
          <p14:tracePt t="55042" x="4210050" y="4225925"/>
          <p14:tracePt t="55043" x="4210050" y="4241800"/>
          <p14:tracePt t="55044" x="4210050" y="4249738"/>
          <p14:tracePt t="55045" x="4210050" y="4265613"/>
          <p14:tracePt t="55046" x="4210050" y="4273550"/>
          <p14:tracePt t="55047" x="4210050" y="4291013"/>
          <p14:tracePt t="55049" x="4210050" y="4306888"/>
          <p14:tracePt t="55050" x="4217988" y="4322763"/>
          <p14:tracePt t="55051" x="4217988" y="4338638"/>
          <p14:tracePt t="55052" x="4217988" y="4346575"/>
          <p14:tracePt t="55053" x="4217988" y="4362450"/>
          <p14:tracePt t="55054" x="4217988" y="4370388"/>
          <p14:tracePt t="55055" x="4225925" y="4386263"/>
          <p14:tracePt t="55056" x="4233863" y="4394200"/>
          <p14:tracePt t="55057" x="4233863" y="4410075"/>
          <p14:tracePt t="55058" x="4233863" y="4418013"/>
          <p14:tracePt t="55059" x="4233863" y="4433888"/>
          <p14:tracePt t="55060" x="4233863" y="4441825"/>
          <p14:tracePt t="55061" x="4241800" y="4457700"/>
          <p14:tracePt t="55062" x="4241800" y="4473575"/>
          <p14:tracePt t="55063" x="4241800" y="4489450"/>
          <p14:tracePt t="55064" x="4249738" y="4505325"/>
          <p14:tracePt t="55066" x="4249738" y="4529138"/>
          <p14:tracePt t="55067" x="4257675" y="4537075"/>
          <p14:tracePt t="55068" x="4257675" y="4552950"/>
          <p14:tracePt t="55069" x="4257675" y="4560888"/>
          <p14:tracePt t="55070" x="4265613" y="4576763"/>
          <p14:tracePt t="55071" x="4265613" y="4584700"/>
          <p14:tracePt t="55072" x="4265613" y="4600575"/>
          <p14:tracePt t="55073" x="4265613" y="4616450"/>
          <p14:tracePt t="55074" x="4273550" y="4633913"/>
          <p14:tracePt t="55075" x="4281488" y="4641850"/>
          <p14:tracePt t="55076" x="4281488" y="4649788"/>
          <p14:tracePt t="55077" x="4281488" y="4665663"/>
          <p14:tracePt t="55078" x="4281488" y="4673600"/>
          <p14:tracePt t="55079" x="4289425" y="4681538"/>
          <p14:tracePt t="55080" x="4289425" y="4697413"/>
          <p14:tracePt t="55081" x="4297363" y="4705350"/>
          <p14:tracePt t="55082" x="4297363" y="4721225"/>
          <p14:tracePt t="55083" x="4297363" y="4729163"/>
          <p14:tracePt t="55084" x="4305300" y="4745038"/>
          <p14:tracePt t="55085" x="4305300" y="4752975"/>
          <p14:tracePt t="55086" x="4313238" y="4760913"/>
          <p14:tracePt t="55087" x="4313238" y="4776788"/>
          <p14:tracePt t="55088" x="4313238" y="4784725"/>
          <p14:tracePt t="55089" x="4321175" y="4800600"/>
          <p14:tracePt t="55090" x="4321175" y="4816475"/>
          <p14:tracePt t="55091" x="4329113" y="4824413"/>
          <p14:tracePt t="55092" x="4329113" y="4832350"/>
          <p14:tracePt t="55093" x="4329113" y="4848225"/>
          <p14:tracePt t="55094" x="4329113" y="4856163"/>
          <p14:tracePt t="55095" x="4337050" y="4872038"/>
          <p14:tracePt t="55096" x="4337050" y="4879975"/>
          <p14:tracePt t="55097" x="4337050" y="4895850"/>
          <p14:tracePt t="55099" x="4344988" y="4919663"/>
          <p14:tracePt t="55100" x="4344988" y="4935538"/>
          <p14:tracePt t="55101" x="4344988" y="4943475"/>
          <p14:tracePt t="55102" x="4352925" y="4951413"/>
          <p14:tracePt t="55103" x="4352925" y="4967288"/>
          <p14:tracePt t="55104" x="4352925" y="4976813"/>
          <p14:tracePt t="55105" x="4362450" y="4992688"/>
          <p14:tracePt t="55106" x="4362450" y="5000625"/>
          <p14:tracePt t="55107" x="4362450" y="5008563"/>
          <p14:tracePt t="55108" x="4370388" y="5024438"/>
          <p14:tracePt t="55109" x="4370388" y="5032375"/>
          <p14:tracePt t="55110" x="4370388" y="5040313"/>
          <p14:tracePt t="55111" x="4378325" y="5048250"/>
          <p14:tracePt t="55112" x="4378325" y="5056188"/>
          <p14:tracePt t="55113" x="4378325" y="5072063"/>
          <p14:tracePt t="55114" x="4378325" y="5080000"/>
          <p14:tracePt t="55116" x="4378325" y="5095875"/>
          <p14:tracePt t="55117" x="4386263" y="5103813"/>
          <p14:tracePt t="55118" x="4386263" y="5119688"/>
          <p14:tracePt t="55119" x="4386263" y="5127625"/>
          <p14:tracePt t="55120" x="4394200" y="5143500"/>
          <p14:tracePt t="55121" x="4394200" y="5151438"/>
          <p14:tracePt t="55122" x="4394200" y="5159375"/>
          <p14:tracePt t="55123" x="4402138" y="5167313"/>
          <p14:tracePt t="55124" x="4402138" y="5183188"/>
          <p14:tracePt t="55125" x="4402138" y="5191125"/>
          <p14:tracePt t="55126" x="4410075" y="5199063"/>
          <p14:tracePt t="55127" x="4418013" y="5207000"/>
          <p14:tracePt t="55128" x="4418013" y="5222875"/>
          <p14:tracePt t="55129" x="4425950" y="5230813"/>
          <p14:tracePt t="55130" x="4425950" y="5246688"/>
          <p14:tracePt t="55131" x="4433888" y="5254625"/>
          <p14:tracePt t="55133" x="4433888" y="5262563"/>
          <p14:tracePt t="55133" x="4441825" y="5278438"/>
          <p14:tracePt t="55134" x="4441825" y="5286375"/>
          <p14:tracePt t="55135" x="4449763" y="5302250"/>
          <p14:tracePt t="55136" x="4449763" y="5310188"/>
          <p14:tracePt t="55137" x="4457700" y="5327650"/>
          <p14:tracePt t="55138" x="4457700" y="5335588"/>
          <p14:tracePt t="55139" x="4465638" y="5351463"/>
          <p14:tracePt t="55140" x="4473575" y="5367338"/>
          <p14:tracePt t="55141" x="4481513" y="5375275"/>
          <p14:tracePt t="55142" x="4481513" y="5391150"/>
          <p14:tracePt t="55143" x="4489450" y="5399088"/>
          <p14:tracePt t="55144" x="4497388" y="5414963"/>
          <p14:tracePt t="55145" x="4505325" y="5430838"/>
          <p14:tracePt t="55146" x="4505325" y="5446713"/>
          <p14:tracePt t="55147" x="4513263" y="5462588"/>
          <p14:tracePt t="55149" x="4529138" y="5494338"/>
          <p14:tracePt t="55151" x="4537075" y="5510213"/>
          <p14:tracePt t="55152" x="4545013" y="5518150"/>
          <p14:tracePt t="55152" x="4552950" y="5534025"/>
          <p14:tracePt t="55153" x="4568825" y="5557838"/>
          <p14:tracePt t="55154" x="4576763" y="5573713"/>
          <p14:tracePt t="55155" x="4584700" y="5589588"/>
          <p14:tracePt t="55156" x="4592638" y="5605463"/>
          <p14:tracePt t="55157" x="4600575" y="5613400"/>
          <p14:tracePt t="55158" x="4616450" y="5629275"/>
          <p14:tracePt t="55159" x="4624388" y="5645150"/>
          <p14:tracePt t="55160" x="4624388" y="5662613"/>
          <p14:tracePt t="55161" x="4640263" y="5678488"/>
          <p14:tracePt t="55162" x="4648200" y="5694363"/>
          <p14:tracePt t="55163" x="4664075" y="5702300"/>
          <p14:tracePt t="55164" x="4672013" y="5726113"/>
          <p14:tracePt t="55166" x="4695825" y="5749925"/>
          <p14:tracePt t="55167" x="4705350" y="5765800"/>
          <p14:tracePt t="55169" x="4729163" y="5789613"/>
          <p14:tracePt t="55170" x="4745038" y="5805488"/>
          <p14:tracePt t="55171" x="4752975" y="5821363"/>
          <p14:tracePt t="55172" x="4768850" y="5829300"/>
          <p14:tracePt t="55173" x="4776788" y="5845175"/>
          <p14:tracePt t="55174" x="4792663" y="5853113"/>
          <p14:tracePt t="55175" x="4800600" y="5868988"/>
          <p14:tracePt t="55176" x="4816475" y="5884863"/>
          <p14:tracePt t="55177" x="4824413" y="5892800"/>
          <p14:tracePt t="55178" x="4840288" y="5908675"/>
          <p14:tracePt t="55179" x="4848225" y="5916613"/>
          <p14:tracePt t="55180" x="4856163" y="5924550"/>
          <p14:tracePt t="55181" x="4872038" y="5932488"/>
          <p14:tracePt t="55182" x="4879975" y="5948363"/>
          <p14:tracePt t="55183" x="4895850" y="5964238"/>
          <p14:tracePt t="55184" x="4903788" y="5972175"/>
          <p14:tracePt t="55185" x="4919663" y="5980113"/>
          <p14:tracePt t="55186" x="4927600" y="5988050"/>
          <p14:tracePt t="55187" x="4943475" y="5995988"/>
          <p14:tracePt t="55188" x="4951413" y="6013450"/>
          <p14:tracePt t="55189" x="4959350" y="6013450"/>
          <p14:tracePt t="55190" x="4975225" y="6021388"/>
          <p14:tracePt t="55191" x="4991100" y="6037263"/>
          <p14:tracePt t="55192" x="4999038" y="6045200"/>
          <p14:tracePt t="55193" x="5014913" y="6053138"/>
          <p14:tracePt t="55194" x="5022850" y="6053138"/>
          <p14:tracePt t="55195" x="5038725" y="6061075"/>
          <p14:tracePt t="55196" x="5046663" y="6069013"/>
          <p14:tracePt t="55197" x="5046663" y="6076950"/>
          <p14:tracePt t="55199" x="5072063" y="6092825"/>
          <p14:tracePt t="55200" x="5080000" y="6092825"/>
          <p14:tracePt t="55201" x="5087938" y="6100763"/>
          <p14:tracePt t="55202" x="5103813" y="6108700"/>
          <p14:tracePt t="55203" x="5111750" y="6116638"/>
          <p14:tracePt t="55204" x="5127625" y="6124575"/>
          <p14:tracePt t="55205" x="5135563" y="6124575"/>
          <p14:tracePt t="55206" x="5143500" y="6132513"/>
          <p14:tracePt t="55207" x="5151438" y="6140450"/>
          <p14:tracePt t="55208" x="5167313" y="6148388"/>
          <p14:tracePt t="55209" x="5175250" y="6148388"/>
          <p14:tracePt t="55210" x="5183188" y="6148388"/>
          <p14:tracePt t="55211" x="5191125" y="6156325"/>
          <p14:tracePt t="55212" x="5207000" y="6164263"/>
          <p14:tracePt t="55213" x="5207000" y="6172200"/>
          <p14:tracePt t="55214" x="5222875" y="6172200"/>
          <p14:tracePt t="55216" x="5238750" y="6180138"/>
          <p14:tracePt t="55217" x="5246688" y="6188075"/>
          <p14:tracePt t="55219" x="5270500" y="6196013"/>
          <p14:tracePt t="55220" x="5278438" y="6203950"/>
          <p14:tracePt t="55221" x="5294313" y="6203950"/>
          <p14:tracePt t="55222" x="5302250" y="6203950"/>
          <p14:tracePt t="55223" x="5310188" y="6211888"/>
          <p14:tracePt t="55224" x="5326063" y="6219825"/>
          <p14:tracePt t="55225" x="5334000" y="6219825"/>
          <p14:tracePt t="55226" x="5341938" y="6227763"/>
          <p14:tracePt t="55227" x="5357813" y="6227763"/>
          <p14:tracePt t="55228" x="5373688" y="6243638"/>
          <p14:tracePt t="55229" x="5381625" y="6243638"/>
          <p14:tracePt t="55230" x="5389563" y="6251575"/>
          <p14:tracePt t="55231" x="5407025" y="6251575"/>
          <p14:tracePt t="55232" x="5414963" y="6259513"/>
          <p14:tracePt t="55233" x="5422900" y="6267450"/>
          <p14:tracePt t="55234" x="5438775" y="6275388"/>
          <p14:tracePt t="55235" x="5446713" y="6283325"/>
          <p14:tracePt t="55236" x="5462588" y="6283325"/>
          <p14:tracePt t="55237" x="5478463" y="6291263"/>
          <p14:tracePt t="55238" x="5494338" y="6291263"/>
          <p14:tracePt t="55239" x="5502275" y="6299200"/>
          <p14:tracePt t="55240" x="5518150" y="6307138"/>
          <p14:tracePt t="55241" x="5534025" y="6315075"/>
          <p14:tracePt t="55242" x="5541963" y="6315075"/>
          <p14:tracePt t="55243" x="5565775" y="6323013"/>
          <p14:tracePt t="55244" x="5573713" y="6330950"/>
          <p14:tracePt t="55245" x="5589588" y="6338888"/>
          <p14:tracePt t="55246" x="5605463" y="6338888"/>
          <p14:tracePt t="55247" x="5621338" y="6348413"/>
          <p14:tracePt t="55249" x="5653088" y="6356350"/>
          <p14:tracePt t="55250" x="5676900" y="6364288"/>
          <p14:tracePt t="55253" x="5708650" y="6372225"/>
          <p14:tracePt t="55253" x="5724525" y="6380163"/>
          <p14:tracePt t="55254" x="5749925" y="6380163"/>
          <p14:tracePt t="55255" x="5765800" y="6388100"/>
          <p14:tracePt t="55256" x="5789613" y="6396038"/>
          <p14:tracePt t="55257" x="5805488" y="6403975"/>
          <p14:tracePt t="55258" x="5829300" y="6403975"/>
          <p14:tracePt t="55259" x="5845175" y="6411913"/>
          <p14:tracePt t="55260" x="5868988" y="6411913"/>
          <p14:tracePt t="55261" x="5884863" y="6419850"/>
          <p14:tracePt t="55262" x="5908675" y="6419850"/>
          <p14:tracePt t="55263" x="5924550" y="6427788"/>
          <p14:tracePt t="55264" x="5948363" y="6427788"/>
          <p14:tracePt t="55266" x="5988050" y="6435725"/>
          <p14:tracePt t="55267" x="6011863" y="6443663"/>
          <p14:tracePt t="55269" x="6051550" y="6451600"/>
          <p14:tracePt t="55270" x="6075363" y="6451600"/>
          <p14:tracePt t="55271" x="6100763" y="6459538"/>
          <p14:tracePt t="55272" x="6116638" y="6459538"/>
          <p14:tracePt t="55273" x="6140450" y="6467475"/>
          <p14:tracePt t="55274" x="6156325" y="6467475"/>
          <p14:tracePt t="55275" x="6180138" y="6467475"/>
          <p14:tracePt t="55276" x="6203950" y="6467475"/>
          <p14:tracePt t="55277" x="6227763" y="6475413"/>
          <p14:tracePt t="55278" x="6251575" y="6475413"/>
          <p14:tracePt t="55279" x="6275388" y="6475413"/>
          <p14:tracePt t="55280" x="6299200" y="6475413"/>
          <p14:tracePt t="55281" x="6323013" y="6483350"/>
          <p14:tracePt t="55282" x="6338888" y="6483350"/>
          <p14:tracePt t="55283" x="6362700" y="6483350"/>
          <p14:tracePt t="55284" x="6386513" y="6483350"/>
          <p14:tracePt t="55285" x="6410325" y="6483350"/>
          <p14:tracePt t="55286" x="6434138" y="6483350"/>
          <p14:tracePt t="55287" x="6459538" y="6483350"/>
          <p14:tracePt t="55288" x="6483350" y="6483350"/>
          <p14:tracePt t="55289" x="6507163" y="6483350"/>
          <p14:tracePt t="55290" x="6530975" y="6483350"/>
          <p14:tracePt t="55291" x="6562725" y="6483350"/>
          <p14:tracePt t="55292" x="6586538" y="6483350"/>
          <p14:tracePt t="55293" x="6610350" y="6483350"/>
          <p14:tracePt t="55294" x="6634163" y="6483350"/>
          <p14:tracePt t="55295" x="6657975" y="6483350"/>
          <p14:tracePt t="55296" x="6673850" y="6483350"/>
          <p14:tracePt t="55297" x="6697663" y="6483350"/>
          <p14:tracePt t="55299" x="6745288" y="6483350"/>
          <p14:tracePt t="55300" x="6769100" y="6483350"/>
          <p14:tracePt t="55301" x="6802438" y="6483350"/>
          <p14:tracePt t="55302" x="6826250" y="6483350"/>
          <p14:tracePt t="55303" x="6850063" y="6483350"/>
          <p14:tracePt t="55304" x="6873875" y="6483350"/>
          <p14:tracePt t="55305" x="6889750" y="6483350"/>
          <p14:tracePt t="55306" x="6921500" y="6483350"/>
          <p14:tracePt t="55307" x="6945313" y="6483350"/>
          <p14:tracePt t="55308" x="6969125" y="6483350"/>
          <p14:tracePt t="55309" x="6992938" y="6483350"/>
          <p14:tracePt t="55310" x="7016750" y="6483350"/>
          <p14:tracePt t="55311" x="7040563" y="6483350"/>
          <p14:tracePt t="55312" x="7064375" y="6483350"/>
          <p14:tracePt t="55313" x="7088188" y="6483350"/>
          <p14:tracePt t="55314" x="7112000" y="6483350"/>
          <p14:tracePt t="55316" x="7161213" y="6483350"/>
          <p14:tracePt t="55317" x="7185025" y="6483350"/>
          <p14:tracePt t="55318" x="7208838" y="6483350"/>
          <p14:tracePt t="55319" x="7232650" y="6491288"/>
          <p14:tracePt t="55320" x="7256463" y="6491288"/>
          <p14:tracePt t="55321" x="7280275" y="6491288"/>
          <p14:tracePt t="55322" x="7312025" y="6491288"/>
          <p14:tracePt t="55323" x="7335838" y="6491288"/>
          <p14:tracePt t="55324" x="7359650" y="6491288"/>
          <p14:tracePt t="55325" x="7383463" y="6491288"/>
          <p14:tracePt t="55326" x="7407275" y="6491288"/>
          <p14:tracePt t="55327" x="7431088" y="6499225"/>
          <p14:tracePt t="55328" x="7462838" y="6499225"/>
          <p14:tracePt t="55329" x="7486650" y="6499225"/>
          <p14:tracePt t="55330" x="7504113" y="6499225"/>
          <p14:tracePt t="55331" x="7535863" y="6499225"/>
          <p14:tracePt t="55332" x="7559675" y="6499225"/>
          <p14:tracePt t="55333" x="7583488" y="6507163"/>
          <p14:tracePt t="55334" x="7607300" y="6507163"/>
          <p14:tracePt t="55335" x="7639050" y="6507163"/>
          <p14:tracePt t="55336" x="7662863" y="6515100"/>
          <p14:tracePt t="55337" x="7678738" y="6515100"/>
          <p14:tracePt t="55338" x="7710488" y="6515100"/>
          <p14:tracePt t="55339" x="7734300" y="6523038"/>
          <p14:tracePt t="55340" x="7758113" y="6523038"/>
          <p14:tracePt t="55341" x="7781925" y="6523038"/>
          <p14:tracePt t="55342" x="7813675" y="6523038"/>
          <p14:tracePt t="55343" x="7839075" y="6530975"/>
          <p14:tracePt t="55344" x="7862888" y="6530975"/>
          <p14:tracePt t="55345" x="7886700" y="6538913"/>
          <p14:tracePt t="55346" x="7910513" y="6538913"/>
          <p14:tracePt t="55347" x="7942263" y="6538913"/>
          <p14:tracePt t="55349" x="7997825" y="6546850"/>
          <p14:tracePt t="55350" x="8021638" y="6546850"/>
          <p14:tracePt t="55351" x="8053388" y="6546850"/>
          <p14:tracePt t="55352" x="8085138" y="6554788"/>
          <p14:tracePt t="55353" x="8108950" y="6562725"/>
          <p14:tracePt t="55354" x="8140700" y="6562725"/>
          <p14:tracePt t="55355" x="8164513" y="6570663"/>
          <p14:tracePt t="55356" x="8197850" y="6570663"/>
          <p14:tracePt t="55357" x="8221663" y="6570663"/>
          <p14:tracePt t="55358" x="8253413" y="6570663"/>
          <p14:tracePt t="55359" x="8277225" y="6578600"/>
          <p14:tracePt t="55360" x="8308975" y="6578600"/>
          <p14:tracePt t="55361" x="8340725" y="6578600"/>
          <p14:tracePt t="55362" x="8364538" y="6586538"/>
          <p14:tracePt t="55363" x="8396288" y="6586538"/>
          <p14:tracePt t="55364" x="8428038" y="6586538"/>
          <p14:tracePt t="55366" x="8491538" y="6602413"/>
          <p14:tracePt t="55367" x="8515350" y="6602413"/>
          <p14:tracePt t="55368" x="8548688" y="6602413"/>
          <p14:tracePt t="55369" x="8588375" y="6610350"/>
          <p14:tracePt t="55370" x="8612188" y="6610350"/>
          <p14:tracePt t="55371" x="8643938" y="6610350"/>
          <p14:tracePt t="55372" x="8675688" y="6610350"/>
          <p14:tracePt t="55373" x="8699500" y="6618288"/>
          <p14:tracePt t="55374" x="8731250" y="6618288"/>
          <p14:tracePt t="55375" x="8763000" y="6626225"/>
          <p14:tracePt t="55376" x="8794750" y="6626225"/>
          <p14:tracePt t="55377" x="8826500" y="6626225"/>
          <p14:tracePt t="55378" x="8858250" y="6626225"/>
          <p14:tracePt t="55379" x="8891588" y="6626225"/>
          <p14:tracePt t="55380" x="8923338" y="6634163"/>
          <p14:tracePt t="55382" x="8986838" y="6634163"/>
          <p14:tracePt t="55383" x="9018588" y="6642100"/>
          <p14:tracePt t="55384" x="9050338" y="6642100"/>
          <p14:tracePt t="55385" x="9082088" y="6642100"/>
          <p14:tracePt t="55386" x="9113838" y="6642100"/>
          <p14:tracePt t="55387" x="9153525" y="6642100"/>
          <p14:tracePt t="55388" x="9177338" y="6650038"/>
          <p14:tracePt t="55389" x="9209088" y="6650038"/>
          <p14:tracePt t="55390" x="9242425" y="6650038"/>
          <p14:tracePt t="55391" x="9274175" y="6650038"/>
          <p14:tracePt t="55392" x="9305925" y="6650038"/>
          <p14:tracePt t="55393" x="9337675" y="6650038"/>
          <p14:tracePt t="55394" x="9361488" y="6657975"/>
          <p14:tracePt t="55395" x="9393238" y="6657975"/>
          <p14:tracePt t="55396" x="9424988" y="6657975"/>
          <p14:tracePt t="55397" x="9456738" y="6657975"/>
          <p14:tracePt t="55399" x="9512300" y="6657975"/>
          <p14:tracePt t="55400" x="9544050" y="6657975"/>
          <p14:tracePt t="55401" x="9575800" y="6657975"/>
          <p14:tracePt t="55402" x="9609138" y="6657975"/>
          <p14:tracePt t="55403" x="9640888" y="6657975"/>
          <p14:tracePt t="55404" x="9672638" y="6657975"/>
          <p14:tracePt t="55405" x="9696450" y="6657975"/>
          <p14:tracePt t="55406" x="9720263" y="6657975"/>
          <p14:tracePt t="55407" x="9752013" y="6657975"/>
          <p14:tracePt t="55408" x="9783763" y="6657975"/>
          <p14:tracePt t="55409" x="9807575" y="6657975"/>
          <p14:tracePt t="55410" x="9839325" y="6657975"/>
          <p14:tracePt t="55411" x="9871075" y="6657975"/>
          <p14:tracePt t="55412" x="9902825" y="6657975"/>
          <p14:tracePt t="55413" x="9936163" y="6657975"/>
          <p14:tracePt t="55414" x="9959975" y="6657975"/>
          <p14:tracePt t="55416" x="10015538" y="6657975"/>
          <p14:tracePt t="55417" x="10047288" y="6657975"/>
          <p14:tracePt t="55418" x="10071100" y="6657975"/>
          <p14:tracePt t="55419" x="10094913" y="6657975"/>
          <p14:tracePt t="55420" x="10118725" y="6657975"/>
          <p14:tracePt t="55421" x="10142538" y="6657975"/>
          <p14:tracePt t="55422" x="10174288" y="6657975"/>
          <p14:tracePt t="55423" x="10198100" y="6657975"/>
          <p14:tracePt t="55424" x="10221913" y="6657975"/>
          <p14:tracePt t="55425" x="10245725" y="6657975"/>
          <p14:tracePt t="55426" x="10269538" y="6657975"/>
          <p14:tracePt t="55427" x="10287000" y="6657975"/>
          <p14:tracePt t="55428" x="10318750" y="6657975"/>
          <p14:tracePt t="55429" x="10342563" y="6657975"/>
          <p14:tracePt t="55430" x="10374313" y="6665913"/>
          <p14:tracePt t="55431" x="10398125" y="6665913"/>
          <p14:tracePt t="55433" x="10414000" y="6665913"/>
          <p14:tracePt t="55434" x="10469563" y="6665913"/>
          <p14:tracePt t="55435" x="10493375" y="6665913"/>
          <p14:tracePt t="55436" x="10517188" y="6665913"/>
          <p14:tracePt t="55437" x="10541000" y="6665913"/>
          <p14:tracePt t="55438" x="10564813" y="6665913"/>
          <p14:tracePt t="55439" x="10588625" y="6665913"/>
          <p14:tracePt t="55440" x="10612438" y="6673850"/>
          <p14:tracePt t="55441" x="10637838" y="6673850"/>
          <p14:tracePt t="55442" x="10661650" y="6673850"/>
          <p14:tracePt t="55443" x="10685463" y="6673850"/>
          <p14:tracePt t="55444" x="10701338" y="6681788"/>
          <p14:tracePt t="55445" x="10725150" y="6681788"/>
          <p14:tracePt t="55446" x="10756900" y="6681788"/>
          <p14:tracePt t="55447" x="10780713" y="6681788"/>
          <p14:tracePt t="55449" x="10820400" y="6691313"/>
          <p14:tracePt t="55450" x="10844213" y="6691313"/>
          <p14:tracePt t="55451" x="10875963" y="6691313"/>
          <p14:tracePt t="55452" x="10891838" y="6699250"/>
          <p14:tracePt t="55453" x="10915650" y="6699250"/>
          <p14:tracePt t="55454" x="10939463" y="6699250"/>
          <p14:tracePt t="55455" x="10963275" y="6707188"/>
          <p14:tracePt t="55456" x="10988675" y="6707188"/>
          <p14:tracePt t="55457" x="11012488" y="6707188"/>
          <p14:tracePt t="55458" x="11036300" y="6715125"/>
          <p14:tracePt t="55459" x="11060113" y="6715125"/>
          <p14:tracePt t="55460" x="11083925" y="6715125"/>
          <p14:tracePt t="55461" x="11107738" y="6723063"/>
          <p14:tracePt t="55462" x="11131550" y="6723063"/>
          <p14:tracePt t="55463" x="11155363" y="6731000"/>
          <p14:tracePt t="55464" x="11179175" y="6731000"/>
          <p14:tracePt t="55466" x="11226800" y="6738938"/>
          <p14:tracePt t="55467" x="11250613" y="6738938"/>
          <p14:tracePt t="55468" x="11282363" y="6738938"/>
          <p14:tracePt t="55469" x="11306175" y="6746875"/>
          <p14:tracePt t="55470" x="11331575" y="6746875"/>
          <p14:tracePt t="55471" x="11355388" y="6754813"/>
          <p14:tracePt t="55472" x="11379200" y="6754813"/>
          <p14:tracePt t="55473" x="11403013" y="6754813"/>
          <p14:tracePt t="55474" x="11426825" y="6762750"/>
          <p14:tracePt t="55475" x="11450638" y="6762750"/>
          <p14:tracePt t="55476" x="11474450" y="6762750"/>
          <p14:tracePt t="55477" x="11506200" y="6770688"/>
          <p14:tracePt t="55478" x="11530013" y="6770688"/>
          <p14:tracePt t="55479" x="11553825" y="6778625"/>
          <p14:tracePt t="55480" x="11585575" y="6778625"/>
          <p14:tracePt t="55481" x="11601450" y="6778625"/>
          <p14:tracePt t="55482" x="11625263" y="6786563"/>
          <p14:tracePt t="55483" x="11649075" y="6786563"/>
          <p14:tracePt t="55484" x="11682413" y="6786563"/>
          <p14:tracePt t="55485" x="11706225" y="6786563"/>
          <p14:tracePt t="55486" x="11730038" y="6786563"/>
          <p14:tracePt t="55487" x="11753850" y="6786563"/>
          <p14:tracePt t="55488" x="11777663" y="6786563"/>
          <p14:tracePt t="55489" x="11809413" y="6786563"/>
          <p14:tracePt t="55490" x="11833225" y="6794500"/>
          <p14:tracePt t="55491" x="11857038" y="6794500"/>
          <p14:tracePt t="55492" x="11880850" y="6794500"/>
          <p14:tracePt t="55493" x="11904663" y="6794500"/>
          <p14:tracePt t="55494" x="11928475" y="6794500"/>
          <p14:tracePt t="55495" x="11952288" y="6794500"/>
          <p14:tracePt t="55496" x="11976100" y="6794500"/>
          <p14:tracePt t="55497" x="11999913" y="6794500"/>
          <p14:tracePt t="55499" x="12049125" y="6794500"/>
          <p14:tracePt t="55501" x="12072938" y="6794500"/>
          <p14:tracePt t="55501" x="12096750" y="6794500"/>
          <p14:tracePt t="55502" x="12112625" y="6794500"/>
          <p14:tracePt t="55503" x="12144375" y="6794500"/>
          <p14:tracePt t="55504" x="12160250" y="6794500"/>
          <p14:tracePt t="55505" x="12184063" y="67945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F058-C41D-4907-A29A-8C480831D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6E6CC-40C8-4D23-AAC4-7B5D9D09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Genes</a:t>
            </a:r>
          </a:p>
          <a:p>
            <a:pPr lvl="2"/>
            <a:r>
              <a:rPr lang="en-GB" dirty="0"/>
              <a:t>Collection of stats, weightings, component parts</a:t>
            </a:r>
          </a:p>
          <a:p>
            <a:pPr lvl="2"/>
            <a:r>
              <a:rPr lang="en-GB" dirty="0"/>
              <a:t>Stored in custom variables or a collection of premade variable types</a:t>
            </a:r>
          </a:p>
          <a:p>
            <a:r>
              <a:rPr lang="en-GB" dirty="0"/>
              <a:t>Mutation</a:t>
            </a:r>
          </a:p>
          <a:p>
            <a:pPr lvl="2"/>
            <a:r>
              <a:rPr lang="en-GB" dirty="0"/>
              <a:t>Randomisation in starting position and throughout the gene pool</a:t>
            </a:r>
          </a:p>
          <a:p>
            <a:pPr lvl="2"/>
            <a:r>
              <a:rPr lang="en-GB" dirty="0"/>
              <a:t>Ward against stagnation</a:t>
            </a:r>
          </a:p>
          <a:p>
            <a:r>
              <a:rPr lang="en-GB" dirty="0"/>
              <a:t>Elitism / Weak Subset</a:t>
            </a:r>
          </a:p>
          <a:p>
            <a:pPr lvl="2"/>
            <a:r>
              <a:rPr lang="en-GB" dirty="0"/>
              <a:t>Helps rapidly aid development </a:t>
            </a:r>
          </a:p>
          <a:p>
            <a:pPr lvl="2"/>
            <a:r>
              <a:rPr lang="en-GB" dirty="0"/>
              <a:t>Inbreeding apply</a:t>
            </a:r>
          </a:p>
          <a:p>
            <a:r>
              <a:rPr lang="en-GB" dirty="0"/>
              <a:t>Survival</a:t>
            </a:r>
          </a:p>
          <a:p>
            <a:pPr lvl="2"/>
            <a:r>
              <a:rPr lang="en-GB" dirty="0"/>
              <a:t>Fitness value</a:t>
            </a:r>
          </a:p>
          <a:p>
            <a:r>
              <a:rPr lang="en-GB" dirty="0"/>
              <a:t>Reproduction</a:t>
            </a:r>
          </a:p>
          <a:p>
            <a:pPr lvl="2"/>
            <a:r>
              <a:rPr lang="en-GB" dirty="0"/>
              <a:t>Fitness value</a:t>
            </a: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CD60C-259B-41A8-878F-878B596FE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Genes</a:t>
            </a:r>
          </a:p>
          <a:p>
            <a:r>
              <a:rPr lang="en-GB" dirty="0"/>
              <a:t>Mutation</a:t>
            </a:r>
          </a:p>
          <a:p>
            <a:r>
              <a:rPr lang="en-GB" dirty="0"/>
              <a:t>Elitism / Weak Subset</a:t>
            </a:r>
          </a:p>
          <a:p>
            <a:r>
              <a:rPr lang="en-GB" dirty="0"/>
              <a:t>Survival</a:t>
            </a:r>
          </a:p>
          <a:p>
            <a:r>
              <a:rPr lang="en-GB" dirty="0"/>
              <a:t>Reproduction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026" name="Picture 2" descr="Centuries of inbreeding among European royals caused the ...">
            <a:extLst>
              <a:ext uri="{FF2B5EF4-FFF2-40B4-BE49-F238E27FC236}">
                <a16:creationId xmlns:a16="http://schemas.microsoft.com/office/drawing/2014/main" id="{D9CFB564-5242-4AB3-939D-ABD9084B7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776" y="2434107"/>
            <a:ext cx="1539104" cy="205213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ug Puppy Free Stock Photo - Public Domain Pictures">
            <a:extLst>
              <a:ext uri="{FF2B5EF4-FFF2-40B4-BE49-F238E27FC236}">
                <a16:creationId xmlns:a16="http://schemas.microsoft.com/office/drawing/2014/main" id="{97CA2B72-75EE-495E-90AA-BC2D8B4D6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386" y="2694050"/>
            <a:ext cx="2298378" cy="153225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1CEF960-1174-411C-933A-076C63B953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4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10"/>
    </mc:Choice>
    <mc:Fallback>
      <p:transition spd="slow" advTm="83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7F2DF-2B04-4186-85DF-590C46D2C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Monkey on a typewriter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55EF1-D2A3-4A2E-B8F1-9574467256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effectLst/>
                <a:latin typeface="Roboto" panose="02000000000000000000" pitchFamily="2" charset="0"/>
              </a:rPr>
              <a:t>Genetic Algorithm C# - Generic Implementation - 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Kryzarel</a:t>
            </a:r>
            <a:endParaRPr lang="en-GB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EEAD11-D398-4A0C-A66B-D51BFF4A53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https://www.youtube.com/watch?v=G8KJWONEeGo&amp;list=PLm7W8dbdfloi6DOIQDqfTx0DjGwo6tGqm&amp;index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7F46A-25EA-4724-AECE-57B02724D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Maths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45E59B-8E44-40AE-A621-6E38EE32B0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3075414"/>
          </a:xfrm>
        </p:spPr>
        <p:txBody>
          <a:bodyPr>
            <a:normAutofit/>
          </a:bodyPr>
          <a:lstStyle/>
          <a:p>
            <a:r>
              <a:rPr lang="en-GB" dirty="0"/>
              <a:t>“To be or not to be, that is the question.”</a:t>
            </a:r>
          </a:p>
          <a:p>
            <a:r>
              <a:rPr lang="en-GB" dirty="0"/>
              <a:t>41 characters</a:t>
            </a:r>
          </a:p>
          <a:p>
            <a:r>
              <a:rPr lang="en-GB" dirty="0"/>
              <a:t>26 Letters +3 punctuation = 29</a:t>
            </a:r>
          </a:p>
          <a:p>
            <a:r>
              <a:rPr lang="en-GB" dirty="0"/>
              <a:t>41! / 29! x 12! = 7.9 × 10^9</a:t>
            </a:r>
          </a:p>
          <a:p>
            <a:r>
              <a:rPr lang="en-GB" dirty="0"/>
              <a:t>Lottery is 4.5 *10^7 = 200 in a row</a:t>
            </a:r>
          </a:p>
          <a:p>
            <a:r>
              <a:rPr lang="en-GB" dirty="0"/>
              <a:t>~100 – 200 (just a </a:t>
            </a:r>
            <a:r>
              <a:rPr lang="en-GB" dirty="0" err="1"/>
              <a:t>lil</a:t>
            </a:r>
            <a:r>
              <a:rPr lang="en-GB" dirty="0"/>
              <a:t> faster)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938CC1-86C8-4E94-B83B-2138785A44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204" y="4012979"/>
            <a:ext cx="3881887" cy="202070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EEA33FC-8138-4604-A02B-47496CDAFE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50"/>
    </mc:Choice>
    <mc:Fallback>
      <p:transition spd="slow" advTm="67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9265-6888-4989-ACE7-244628C1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My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DF728-70DF-42C0-A3B7-A9C6661FE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A not so small reason via maths</a:t>
            </a:r>
            <a:r>
              <a:rPr lang="en-GB" dirty="0"/>
              <a:t>	</a:t>
            </a:r>
          </a:p>
          <a:p>
            <a:r>
              <a:rPr lang="en-GB" dirty="0"/>
              <a:t>(</a:t>
            </a:r>
            <a:r>
              <a:rPr lang="en-GB" sz="1800" dirty="0"/>
              <a:t>100 * 100 * 100) = Million</a:t>
            </a:r>
          </a:p>
          <a:p>
            <a:r>
              <a:rPr lang="en-GB" sz="1800" dirty="0"/>
              <a:t>Just for Plant vs Plant reaction</a:t>
            </a:r>
          </a:p>
          <a:p>
            <a:r>
              <a:rPr lang="en-GB" sz="1800" dirty="0"/>
              <a:t>Plant vs (x3 others) = 1x10^24</a:t>
            </a:r>
          </a:p>
          <a:p>
            <a:r>
              <a:rPr lang="en-GB" sz="1800" dirty="0"/>
              <a:t>Others to work out for…</a:t>
            </a:r>
          </a:p>
          <a:p>
            <a:r>
              <a:rPr lang="en-GB" sz="1800" dirty="0"/>
              <a:t>1x10^96</a:t>
            </a:r>
          </a:p>
          <a:p>
            <a:r>
              <a:rPr lang="en-GB" sz="1800" dirty="0"/>
              <a:t>Only for one population layout</a:t>
            </a:r>
          </a:p>
          <a:p>
            <a:r>
              <a:rPr lang="en-GB" sz="1800" i="1" dirty="0"/>
              <a:t>Spoiler: Plants (5k) Herbivores(1.2k) Carnivores (200), Omnivores (400) </a:t>
            </a:r>
          </a:p>
          <a:p>
            <a:r>
              <a:rPr lang="en-GB" dirty="0"/>
              <a:t>4.8x10^104 …which is the final stages of the heat death of the universe from the start.</a:t>
            </a:r>
          </a:p>
          <a:p>
            <a:r>
              <a:rPr lang="en-GB" dirty="0"/>
              <a:t>(We’re only at 1.3x10^17)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64CB3-298E-4A98-98E2-006DD0236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Plants vs Herbivores vs Carnivores vs Omnivores</a:t>
            </a:r>
          </a:p>
          <a:p>
            <a:r>
              <a:rPr lang="en-GB" dirty="0"/>
              <a:t>Eat vs Fight vs Hide</a:t>
            </a:r>
          </a:p>
          <a:p>
            <a:endParaRPr lang="en-GB" dirty="0"/>
          </a:p>
          <a:p>
            <a:r>
              <a:rPr lang="en-GB" dirty="0"/>
              <a:t>Day -&gt; Action(Random Entity)</a:t>
            </a:r>
          </a:p>
          <a:p>
            <a:r>
              <a:rPr lang="en-GB" dirty="0"/>
              <a:t>Night -&gt; Reproduce(Random survivor) + Elite Reproduction</a:t>
            </a:r>
          </a:p>
        </p:txBody>
      </p:sp>
      <p:pic>
        <p:nvPicPr>
          <p:cNvPr id="2050" name="Picture 2" descr="Billy Mays Costume | DIY Guides for Cosplay &amp; Halloween">
            <a:extLst>
              <a:ext uri="{FF2B5EF4-FFF2-40B4-BE49-F238E27FC236}">
                <a16:creationId xmlns:a16="http://schemas.microsoft.com/office/drawing/2014/main" id="{C3CEB1C9-B8E7-452A-802B-B8F835CB7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2680" y="1652843"/>
            <a:ext cx="3321170" cy="207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362A687-11A2-4A54-AFB2-8E19635305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1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29"/>
    </mc:Choice>
    <mc:Fallback>
      <p:transition spd="slow" advTm="103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E9D91-F4FF-4768-AFF3-7A1CC50A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3807A-404F-43EE-9C8F-B993572766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Plants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84CD6C-4728-479A-B9D3-8408710D2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Herbivores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6026B2E-D669-4722-8A18-BBD795F2DC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5688639"/>
              </p:ext>
            </p:extLst>
          </p:nvPr>
        </p:nvGraphicFramePr>
        <p:xfrm>
          <a:off x="1131148" y="27936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4E7FEE6-8BEF-4A94-8F90-7242731C27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7823764"/>
              </p:ext>
            </p:extLst>
          </p:nvPr>
        </p:nvGraphicFramePr>
        <p:xfrm>
          <a:off x="6488854" y="27936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BC06ECE-A32D-41A7-AAC7-801D10E9A0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77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71"/>
    </mc:Choice>
    <mc:Fallback>
      <p:transition spd="slow" advTm="34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E9D91-F4FF-4768-AFF3-7A1CC50A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3807A-404F-43EE-9C8F-B993572766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Carnivores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84CD6C-4728-479A-B9D3-8408710D2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Omnivores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DF16EDC-2F1A-40B4-AC35-F9B665FB1F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4629324"/>
              </p:ext>
            </p:extLst>
          </p:nvPr>
        </p:nvGraphicFramePr>
        <p:xfrm>
          <a:off x="1097280" y="27936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92C11A9-76E9-4A17-9C0E-C1D83571F4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9402506"/>
              </p:ext>
            </p:extLst>
          </p:nvPr>
        </p:nvGraphicFramePr>
        <p:xfrm>
          <a:off x="6515944" y="27936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4F85E36-5DC7-41DE-843C-8AFEC4C214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20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51"/>
    </mc:Choice>
    <mc:Fallback>
      <p:transition spd="slow" advTm="35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E9D91-F4FF-4768-AFF3-7A1CC50A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3807A-404F-43EE-9C8F-B993572766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Population All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31C2B0-8F5F-440E-9C2F-BB8B162C3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Population Average</a:t>
            </a:r>
          </a:p>
        </p:txBody>
      </p:sp>
      <p:pic>
        <p:nvPicPr>
          <p:cNvPr id="10" name="Picture 9" descr="A picture containing text, indoor, monitor, screen&#10;&#10;Description automatically generated">
            <a:extLst>
              <a:ext uri="{FF2B5EF4-FFF2-40B4-BE49-F238E27FC236}">
                <a16:creationId xmlns:a16="http://schemas.microsoft.com/office/drawing/2014/main" id="{FB9DC947-2E2C-4DB6-BB0E-262D5290D3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4" t="6426" r="5753" b="7702"/>
          <a:stretch/>
        </p:blipFill>
        <p:spPr>
          <a:xfrm>
            <a:off x="1104506" y="2702241"/>
            <a:ext cx="5071456" cy="28346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B3C6BE-E335-4A7D-AA52-E438FD74F4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00" t="3490" r="679" b="2146"/>
          <a:stretch/>
        </p:blipFill>
        <p:spPr>
          <a:xfrm>
            <a:off x="6515944" y="2702241"/>
            <a:ext cx="5071456" cy="28167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5C6E22FA-27B1-4F99-9D41-5F05F21C20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90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38"/>
    </mc:Choice>
    <mc:Fallback>
      <p:transition spd="slow" advTm="93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405" x="2033588" y="6842125"/>
          <p14:tracePt t="6405" x="2025650" y="6842125"/>
          <p14:tracePt t="6406" x="2025650" y="6834188"/>
          <p14:tracePt t="6407" x="2025650" y="6826250"/>
          <p14:tracePt t="6408" x="2017713" y="6818313"/>
          <p14:tracePt t="6409" x="2017713" y="6810375"/>
          <p14:tracePt t="6410" x="2009775" y="6802438"/>
          <p14:tracePt t="6411" x="2001838" y="6794500"/>
          <p14:tracePt t="6412" x="2001838" y="6786563"/>
          <p14:tracePt t="6413" x="1993900" y="6778625"/>
          <p14:tracePt t="6414" x="1993900" y="6770688"/>
          <p14:tracePt t="6415" x="1985963" y="6762750"/>
          <p14:tracePt t="6416" x="1985963" y="6754813"/>
          <p14:tracePt t="6417" x="1970088" y="6746875"/>
          <p14:tracePt t="6418" x="1970088" y="6738938"/>
          <p14:tracePt t="6420" x="1962150" y="6715125"/>
          <p14:tracePt t="6421" x="1954213" y="6715125"/>
          <p14:tracePt t="6423" x="1954213" y="6707188"/>
          <p14:tracePt t="6423" x="1946275" y="6691313"/>
          <p14:tracePt t="6424" x="1938338" y="6681788"/>
          <p14:tracePt t="6425" x="1930400" y="6681788"/>
          <p14:tracePt t="6426" x="1922463" y="6665913"/>
          <p14:tracePt t="6427" x="1922463" y="6657975"/>
          <p14:tracePt t="6428" x="1912938" y="6657975"/>
          <p14:tracePt t="6429" x="1905000" y="6650038"/>
          <p14:tracePt t="6430" x="1905000" y="6642100"/>
          <p14:tracePt t="6431" x="1897063" y="6626225"/>
          <p14:tracePt t="6432" x="1889125" y="6626225"/>
          <p14:tracePt t="6433" x="1881188" y="6618288"/>
          <p14:tracePt t="6434" x="1873250" y="6610350"/>
          <p14:tracePt t="6438" x="1849438" y="6586538"/>
          <p14:tracePt t="6439" x="1849438" y="6578600"/>
          <p14:tracePt t="6440" x="1841500" y="6578600"/>
          <p14:tracePt t="6441" x="1833563" y="6570663"/>
          <p14:tracePt t="6442" x="1833563" y="6562725"/>
          <p14:tracePt t="6443" x="1825625" y="6554788"/>
          <p14:tracePt t="6444" x="1817688" y="6546850"/>
          <p14:tracePt t="6445" x="1809750" y="6546850"/>
          <p14:tracePt t="6446" x="1801813" y="6538913"/>
          <p14:tracePt t="6447" x="1801813" y="6530975"/>
          <p14:tracePt t="6448" x="1793875" y="6523038"/>
          <p14:tracePt t="6449" x="1785938" y="6523038"/>
          <p14:tracePt t="6450" x="1778000" y="6515100"/>
          <p14:tracePt t="6451" x="1770063" y="6515100"/>
          <p14:tracePt t="6454" x="1754188" y="6499225"/>
          <p14:tracePt t="6455" x="1746250" y="6491288"/>
          <p14:tracePt t="6456" x="1738313" y="6483350"/>
          <p14:tracePt t="6457" x="1730375" y="6483350"/>
          <p14:tracePt t="6458" x="1730375" y="6475413"/>
          <p14:tracePt t="6459" x="1722438" y="6475413"/>
          <p14:tracePt t="6460" x="1706563" y="6467475"/>
          <p14:tracePt t="6461" x="1706563" y="6459538"/>
          <p14:tracePt t="6462" x="1698625" y="6459538"/>
          <p14:tracePt t="6463" x="1690688" y="6451600"/>
          <p14:tracePt t="6464" x="1690688" y="6443663"/>
          <p14:tracePt t="6465" x="1682750" y="6443663"/>
          <p14:tracePt t="6466" x="1674813" y="6435725"/>
          <p14:tracePt t="6467" x="1666875" y="6435725"/>
          <p14:tracePt t="6468" x="1658938" y="6427788"/>
          <p14:tracePt t="6470" x="1651000" y="6419850"/>
          <p14:tracePt t="6471" x="1651000" y="6411913"/>
          <p14:tracePt t="6472" x="1643063" y="6403975"/>
          <p14:tracePt t="6473" x="1635125" y="6403975"/>
          <p14:tracePt t="6474" x="1627188" y="6396038"/>
          <p14:tracePt t="6475" x="1619250" y="6396038"/>
          <p14:tracePt t="6476" x="1619250" y="6388100"/>
          <p14:tracePt t="6477" x="1611313" y="6388100"/>
          <p14:tracePt t="6478" x="1603375" y="6380163"/>
          <p14:tracePt t="6479" x="1595438" y="6380163"/>
          <p14:tracePt t="6480" x="1595438" y="6364288"/>
          <p14:tracePt t="6481" x="1587500" y="6364288"/>
          <p14:tracePt t="6482" x="1579563" y="6356350"/>
          <p14:tracePt t="6483" x="1571625" y="6348413"/>
          <p14:tracePt t="6484" x="1571625" y="6338888"/>
          <p14:tracePt t="6485" x="1562100" y="6338888"/>
          <p14:tracePt t="6487" x="1546225" y="6330950"/>
          <p14:tracePt t="6488" x="1546225" y="6323013"/>
          <p14:tracePt t="6489" x="1538288" y="6315075"/>
          <p14:tracePt t="6490" x="1538288" y="6307138"/>
          <p14:tracePt t="6491" x="1530350" y="6307138"/>
          <p14:tracePt t="6492" x="1522413" y="6299200"/>
          <p14:tracePt t="6493" x="1522413" y="6291263"/>
          <p14:tracePt t="6494" x="1514475" y="6291263"/>
          <p14:tracePt t="6495" x="1506538" y="6283325"/>
          <p14:tracePt t="6496" x="1498600" y="6275388"/>
          <p14:tracePt t="6497" x="1490663" y="6275388"/>
          <p14:tracePt t="6498" x="1490663" y="6267450"/>
          <p14:tracePt t="6499" x="1482725" y="6259513"/>
          <p14:tracePt t="6500" x="1474788" y="6251575"/>
          <p14:tracePt t="6501" x="1466850" y="6243638"/>
          <p14:tracePt t="6503" x="1458913" y="6227763"/>
          <p14:tracePt t="6504" x="1450975" y="6219825"/>
          <p14:tracePt t="6505" x="1450975" y="6211888"/>
          <p14:tracePt t="6506" x="1443038" y="6203950"/>
          <p14:tracePt t="6507" x="1435100" y="6188075"/>
          <p14:tracePt t="6508" x="1435100" y="6180138"/>
          <p14:tracePt t="6509" x="1427163" y="6172200"/>
          <p14:tracePt t="6510" x="1419225" y="6172200"/>
          <p14:tracePt t="6511" x="1419225" y="6156325"/>
          <p14:tracePt t="6512" x="1411288" y="6148388"/>
          <p14:tracePt t="6513" x="1403350" y="6140450"/>
          <p14:tracePt t="6515" x="1403350" y="6132513"/>
          <p14:tracePt t="6515" x="1387475" y="6124575"/>
          <p14:tracePt t="6516" x="1387475" y="6108700"/>
          <p14:tracePt t="6517" x="1387475" y="6100763"/>
          <p14:tracePt t="6518" x="1379538" y="6092825"/>
          <p14:tracePt t="6521" x="1371600" y="6076950"/>
          <p14:tracePt t="6522" x="1363663" y="6061075"/>
          <p14:tracePt t="6523" x="1355725" y="6053138"/>
          <p14:tracePt t="6524" x="1355725" y="6045200"/>
          <p14:tracePt t="6525" x="1347788" y="6037263"/>
          <p14:tracePt t="6526" x="1339850" y="6029325"/>
          <p14:tracePt t="6527" x="1331913" y="6013450"/>
          <p14:tracePt t="6528" x="1331913" y="6005513"/>
          <p14:tracePt t="6529" x="1331913" y="5995988"/>
          <p14:tracePt t="6530" x="1323975" y="5995988"/>
          <p14:tracePt t="6531" x="1323975" y="5988050"/>
          <p14:tracePt t="6532" x="1323975" y="5980113"/>
          <p14:tracePt t="6533" x="1323975" y="5972175"/>
          <p14:tracePt t="6534" x="1316038" y="5964238"/>
          <p14:tracePt t="6535" x="1308100" y="5956300"/>
          <p14:tracePt t="6537" x="1308100" y="5948363"/>
          <p14:tracePt t="6537" x="1308100" y="5940425"/>
          <p14:tracePt t="6538" x="1300163" y="5940425"/>
          <p14:tracePt t="6539" x="1300163" y="5932488"/>
          <p14:tracePt t="6540" x="1292225" y="5924550"/>
          <p14:tracePt t="6541" x="1292225" y="5916613"/>
          <p14:tracePt t="6542" x="1292225" y="5908675"/>
          <p14:tracePt t="6543" x="1284288" y="5908675"/>
          <p14:tracePt t="6544" x="1284288" y="5900738"/>
          <p14:tracePt t="6545" x="1284288" y="5892800"/>
          <p14:tracePt t="6546" x="1284288" y="5884863"/>
          <p14:tracePt t="6547" x="1276350" y="5884863"/>
          <p14:tracePt t="6548" x="1276350" y="5876925"/>
          <p14:tracePt t="6549" x="1276350" y="5868988"/>
          <p14:tracePt t="6550" x="1268413" y="5868988"/>
          <p14:tracePt t="6551" x="1268413" y="5861050"/>
          <p14:tracePt t="6554" x="1260475" y="5853113"/>
          <p14:tracePt t="6554" x="1260475" y="5845175"/>
          <p14:tracePt t="6557" x="1260475" y="5837238"/>
          <p14:tracePt t="6558" x="1260475" y="5829300"/>
          <p14:tracePt t="6559" x="1252538" y="5829300"/>
          <p14:tracePt t="6560" x="1252538" y="5821363"/>
          <p14:tracePt t="6561" x="1252538" y="5813425"/>
          <p14:tracePt t="6562" x="1244600" y="5813425"/>
          <p14:tracePt t="6563" x="1244600" y="5805488"/>
          <p14:tracePt t="6565" x="1244600" y="5797550"/>
          <p14:tracePt t="6566" x="1244600" y="5789613"/>
          <p14:tracePt t="6567" x="1236663" y="5789613"/>
          <p14:tracePt t="6568" x="1236663" y="5781675"/>
          <p14:tracePt t="6571" x="1228725" y="5773738"/>
          <p14:tracePt t="6573" x="1228725" y="5765800"/>
          <p14:tracePt t="6576" x="1220788" y="5765800"/>
          <p14:tracePt t="6576" x="1220788" y="5757863"/>
          <p14:tracePt t="6578" x="1220788" y="5749925"/>
          <p14:tracePt t="6579" x="1211263" y="5749925"/>
          <p14:tracePt t="6580" x="1211263" y="5741988"/>
          <p14:tracePt t="6581" x="1203325" y="5741988"/>
          <p14:tracePt t="6582" x="1203325" y="5734050"/>
          <p14:tracePt t="6583" x="1195388" y="5734050"/>
          <p14:tracePt t="6584" x="1187450" y="5734050"/>
          <p14:tracePt t="6585" x="1187450" y="5726113"/>
          <p14:tracePt t="6587" x="1179513" y="5718175"/>
          <p14:tracePt t="6588" x="1171575" y="5718175"/>
          <p14:tracePt t="6589" x="1171575" y="5710238"/>
          <p14:tracePt t="6590" x="1163638" y="5710238"/>
          <p14:tracePt t="6591" x="1155700" y="5710238"/>
          <p14:tracePt t="6592" x="1155700" y="5702300"/>
          <p14:tracePt t="6593" x="1147763" y="5694363"/>
          <p14:tracePt t="6594" x="1139825" y="5694363"/>
          <p14:tracePt t="6595" x="1139825" y="5686425"/>
          <p14:tracePt t="6596" x="1131888" y="5686425"/>
          <p14:tracePt t="6597" x="1123950" y="5678488"/>
          <p14:tracePt t="6598" x="1116013" y="5678488"/>
          <p14:tracePt t="6599" x="1116013" y="5670550"/>
          <p14:tracePt t="6600" x="1108075" y="5670550"/>
          <p14:tracePt t="6601" x="1100138" y="5662613"/>
          <p14:tracePt t="6604" x="1084263" y="5653088"/>
          <p14:tracePt t="6604" x="1076325" y="5653088"/>
          <p14:tracePt t="6605" x="1076325" y="5645150"/>
          <p14:tracePt t="6606" x="1068388" y="5645150"/>
          <p14:tracePt t="6607" x="1060450" y="5637213"/>
          <p14:tracePt t="6608" x="1060450" y="5629275"/>
          <p14:tracePt t="6609" x="1052513" y="5629275"/>
          <p14:tracePt t="6610" x="1052513" y="5621338"/>
          <p14:tracePt t="6611" x="1044575" y="5621338"/>
          <p14:tracePt t="6612" x="1036638" y="5621338"/>
          <p14:tracePt t="6613" x="1028700" y="5621338"/>
          <p14:tracePt t="6614" x="1028700" y="5613400"/>
          <p14:tracePt t="6615" x="1020763" y="5605463"/>
          <p14:tracePt t="6617" x="1020763" y="5597525"/>
          <p14:tracePt t="6618" x="1012825" y="5597525"/>
          <p14:tracePt t="6621" x="1004888" y="5597525"/>
          <p14:tracePt t="6622" x="1004888" y="5589588"/>
          <p14:tracePt t="6768" x="1004888" y="5597525"/>
          <p14:tracePt t="6771" x="1004888" y="5605463"/>
          <p14:tracePt t="6774" x="1004888" y="5613400"/>
          <p14:tracePt t="6779" x="1004888" y="5629275"/>
          <p14:tracePt t="6781" x="1012825" y="5629275"/>
          <p14:tracePt t="6782" x="1012825" y="5637213"/>
          <p14:tracePt t="6787" x="1012825" y="5645150"/>
          <p14:tracePt t="6788" x="1020763" y="5645150"/>
          <p14:tracePt t="6789" x="1020763" y="5653088"/>
          <p14:tracePt t="6792" x="1020763" y="5662613"/>
          <p14:tracePt t="6793" x="1028700" y="5662613"/>
          <p14:tracePt t="6795" x="1028700" y="5670550"/>
          <p14:tracePt t="6800" x="1036638" y="5678488"/>
          <p14:tracePt t="6804" x="1036638" y="5686425"/>
          <p14:tracePt t="6813" x="1044575" y="5694363"/>
          <p14:tracePt t="6874" x="1052513" y="5702300"/>
          <p14:tracePt t="7321" x="1060450" y="5710238"/>
          <p14:tracePt t="7323" x="1060450" y="5718175"/>
          <p14:tracePt t="7324" x="1068388" y="5718175"/>
          <p14:tracePt t="7327" x="1076325" y="5718175"/>
          <p14:tracePt t="7329" x="1076325" y="5726113"/>
          <p14:tracePt t="7330" x="1084263" y="5726113"/>
          <p14:tracePt t="7331" x="1084263" y="5734050"/>
          <p14:tracePt t="7332" x="1092200" y="5734050"/>
          <p14:tracePt t="7333" x="1092200" y="5741988"/>
          <p14:tracePt t="7334" x="1100138" y="5741988"/>
          <p14:tracePt t="7337" x="1108075" y="5749925"/>
          <p14:tracePt t="7338" x="1116013" y="5749925"/>
          <p14:tracePt t="7339" x="1116013" y="5757863"/>
          <p14:tracePt t="7341" x="1116013" y="5765800"/>
          <p14:tracePt t="7342" x="1123950" y="5765800"/>
          <p14:tracePt t="7343" x="1131888" y="5765800"/>
          <p14:tracePt t="7345" x="1131888" y="5773738"/>
          <p14:tracePt t="7346" x="1139825" y="5773738"/>
          <p14:tracePt t="7347" x="1139825" y="5781675"/>
          <p14:tracePt t="7348" x="1147763" y="5781675"/>
          <p14:tracePt t="7350" x="1147763" y="5789613"/>
          <p14:tracePt t="7351" x="1155700" y="5789613"/>
          <p14:tracePt t="7354" x="1155700" y="5797550"/>
          <p14:tracePt t="7354" x="1163638" y="5797550"/>
          <p14:tracePt t="7355" x="1171575" y="5797550"/>
          <p14:tracePt t="7357" x="1171575" y="5805488"/>
          <p14:tracePt t="7358" x="1179513" y="5805488"/>
          <p14:tracePt t="7363" x="1187450" y="5805488"/>
          <p14:tracePt t="7363" x="1187450" y="5813425"/>
          <p14:tracePt t="7364" x="1195388" y="5813425"/>
          <p14:tracePt t="7365" x="1195388" y="5821363"/>
          <p14:tracePt t="7367" x="1203325" y="5821363"/>
          <p14:tracePt t="7370" x="1211263" y="5829300"/>
          <p14:tracePt t="7372" x="1220788" y="5829300"/>
          <p14:tracePt t="7373" x="1220788" y="5837238"/>
          <p14:tracePt t="7375" x="1228725" y="5837238"/>
          <p14:tracePt t="7379" x="1236663" y="5837238"/>
          <p14:tracePt t="7381" x="1244600" y="5845175"/>
          <p14:tracePt t="7387" x="1252538" y="5845175"/>
          <p14:tracePt t="7392" x="1260475" y="5853113"/>
          <p14:tracePt t="7394" x="1268413" y="5853113"/>
          <p14:tracePt t="7397" x="1276350" y="5853113"/>
          <p14:tracePt t="7398" x="1276350" y="5861050"/>
          <p14:tracePt t="7401" x="1284288" y="5861050"/>
          <p14:tracePt t="7409" x="1292225" y="5861050"/>
          <p14:tracePt t="7412" x="1300163" y="5861050"/>
          <p14:tracePt t="7417" x="1308100" y="5861050"/>
          <p14:tracePt t="7418" x="1308100" y="5868988"/>
          <p14:tracePt t="7426" x="1316038" y="5868988"/>
          <p14:tracePt t="7430" x="1323975" y="5868988"/>
          <p14:tracePt t="7434" x="1331913" y="5868988"/>
          <p14:tracePt t="7438" x="1339850" y="5868988"/>
          <p14:tracePt t="7449" x="1347788" y="5868988"/>
          <p14:tracePt t="7451" x="1355725" y="5868988"/>
          <p14:tracePt t="7455" x="1363663" y="5868988"/>
          <p14:tracePt t="7461" x="1371600" y="5868988"/>
          <p14:tracePt t="7466" x="1379538" y="5868988"/>
          <p14:tracePt t="7467" x="1387475" y="5868988"/>
          <p14:tracePt t="7472" x="1395413" y="5868988"/>
          <p14:tracePt t="7476" x="1395413" y="5861050"/>
          <p14:tracePt t="7478" x="1403350" y="5861050"/>
          <p14:tracePt t="7487" x="1411288" y="5861050"/>
          <p14:tracePt t="7493" x="1411288" y="5853113"/>
          <p14:tracePt t="7495" x="1419225" y="5853113"/>
          <p14:tracePt t="7503" x="1427163" y="5853113"/>
          <p14:tracePt t="7504" x="1427163" y="5845175"/>
          <p14:tracePt t="7506" x="1435100" y="5845175"/>
          <p14:tracePt t="7513" x="1443038" y="5845175"/>
          <p14:tracePt t="7517" x="1450975" y="5845175"/>
          <p14:tracePt t="7518" x="1450975" y="5837238"/>
          <p14:tracePt t="7521" x="1458913" y="5829300"/>
          <p14:tracePt t="7524" x="1466850" y="5829300"/>
          <p14:tracePt t="7529" x="1474788" y="5829300"/>
          <p14:tracePt t="7533" x="1482725" y="5821363"/>
          <p14:tracePt t="7537" x="1490663" y="5821363"/>
          <p14:tracePt t="7540" x="1490663" y="5813425"/>
          <p14:tracePt t="7541" x="1498600" y="5813425"/>
          <p14:tracePt t="7548" x="1506538" y="5805488"/>
          <p14:tracePt t="7554" x="1506538" y="5797550"/>
          <p14:tracePt t="7859" x="1506538" y="5789613"/>
          <p14:tracePt t="8192" x="1506538" y="5797550"/>
          <p14:tracePt t="8201" x="1514475" y="5797550"/>
          <p14:tracePt t="8213" x="1514475" y="5805488"/>
          <p14:tracePt t="8215" x="1522413" y="5805488"/>
          <p14:tracePt t="8230" x="1530350" y="5813425"/>
          <p14:tracePt t="8239" x="1538288" y="5821363"/>
          <p14:tracePt t="8246" x="1546225" y="5821363"/>
          <p14:tracePt t="8254" x="1546225" y="5829300"/>
          <p14:tracePt t="8259" x="1554163" y="5829300"/>
          <p14:tracePt t="8265" x="1562100" y="5837238"/>
          <p14:tracePt t="8271" x="1571625" y="5837238"/>
          <p14:tracePt t="8271" x="1571625" y="5845175"/>
          <p14:tracePt t="8273" x="1579563" y="5845175"/>
          <p14:tracePt t="8278" x="1579563" y="5853113"/>
          <p14:tracePt t="8279" x="1587500" y="5853113"/>
          <p14:tracePt t="8284" x="1595438" y="5861050"/>
          <p14:tracePt t="8287" x="1603375" y="5861050"/>
          <p14:tracePt t="8294" x="1611313" y="5861050"/>
          <p14:tracePt t="8301" x="1619250" y="5861050"/>
          <p14:tracePt t="8303" x="1619250" y="5868988"/>
          <p14:tracePt t="8328" x="1627188" y="5868988"/>
          <p14:tracePt t="8351" x="1635125" y="5868988"/>
          <p14:tracePt t="8360" x="1643063" y="5868988"/>
          <p14:tracePt t="8365" x="1651000" y="5868988"/>
          <p14:tracePt t="8366" x="1658938" y="5868988"/>
          <p14:tracePt t="8372" x="1666875" y="5868988"/>
          <p14:tracePt t="8378" x="1674813" y="5868988"/>
          <p14:tracePt t="8382" x="1682750" y="5868988"/>
          <p14:tracePt t="8387" x="1690688" y="5868988"/>
          <p14:tracePt t="8394" x="1698625" y="5868988"/>
          <p14:tracePt t="8396" x="1698625" y="5861050"/>
          <p14:tracePt t="8399" x="1706563" y="5861050"/>
          <p14:tracePt t="8404" x="1714500" y="5861050"/>
          <p14:tracePt t="8410" x="1714500" y="5853113"/>
          <p14:tracePt t="8413" x="1722438" y="5853113"/>
          <p14:tracePt t="8422" x="1730375" y="5845175"/>
          <p14:tracePt t="8429" x="1730375" y="5837238"/>
          <p14:tracePt t="8436" x="1738313" y="5837238"/>
          <p14:tracePt t="8439" x="1738313" y="5829300"/>
          <p14:tracePt t="8447" x="1746250" y="5821363"/>
          <p14:tracePt t="8455" x="1746250" y="5813425"/>
          <p14:tracePt t="8517" x="1746250" y="5805488"/>
          <p14:tracePt t="8564" x="1738313" y="5805488"/>
          <p14:tracePt t="8611" x="1730375" y="5797550"/>
          <p14:tracePt t="8627" x="1730375" y="5789613"/>
          <p14:tracePt t="8635" x="1722438" y="5789613"/>
          <p14:tracePt t="8646" x="1722438" y="5781675"/>
          <p14:tracePt t="8661" x="1714500" y="5773738"/>
          <p14:tracePt t="8663" x="1714500" y="5765800"/>
          <p14:tracePt t="8671" x="1706563" y="5757863"/>
          <p14:tracePt t="8676" x="1706563" y="5749925"/>
          <p14:tracePt t="8682" x="1698625" y="5741988"/>
          <p14:tracePt t="8685" x="1698625" y="5734050"/>
          <p14:tracePt t="8688" x="1698625" y="5726113"/>
          <p14:tracePt t="8691" x="1690688" y="5726113"/>
          <p14:tracePt t="8694" x="1690688" y="5718175"/>
          <p14:tracePt t="8699" x="1690688" y="5710238"/>
          <p14:tracePt t="8700" x="1682750" y="5710238"/>
          <p14:tracePt t="8709" x="1674813" y="5702300"/>
          <p14:tracePt t="8722" x="1674813" y="5694363"/>
          <p14:tracePt t="8733" x="1666875" y="5694363"/>
          <p14:tracePt t="8745" x="1666875" y="5686425"/>
          <p14:tracePt t="8792" x="1666875" y="5678488"/>
          <p14:tracePt t="8797" x="1666875" y="5670550"/>
          <p14:tracePt t="8800" x="1658938" y="5670550"/>
          <p14:tracePt t="8893" x="1651000" y="5670550"/>
          <p14:tracePt t="9297" x="1651000" y="5678488"/>
          <p14:tracePt t="9320" x="1651000" y="5686425"/>
          <p14:tracePt t="9329" x="1651000" y="5694363"/>
          <p14:tracePt t="9339" x="1658938" y="5694363"/>
          <p14:tracePt t="9354" x="1658938" y="5702300"/>
          <p14:tracePt t="9365" x="1666875" y="5710238"/>
          <p14:tracePt t="9367" x="1666875" y="5718175"/>
          <p14:tracePt t="9371" x="1674813" y="5718175"/>
          <p14:tracePt t="9375" x="1674813" y="5726113"/>
          <p14:tracePt t="9378" x="1674813" y="5734050"/>
          <p14:tracePt t="9384" x="1682750" y="5734050"/>
          <p14:tracePt t="9385" x="1682750" y="5741988"/>
          <p14:tracePt t="9388" x="1690688" y="5749925"/>
          <p14:tracePt t="9391" x="1698625" y="5749925"/>
          <p14:tracePt t="9393" x="1698625" y="5757863"/>
          <p14:tracePt t="9396" x="1698625" y="5765800"/>
          <p14:tracePt t="9398" x="1706563" y="5765800"/>
          <p14:tracePt t="9400" x="1706563" y="5773738"/>
          <p14:tracePt t="9401" x="1714500" y="5773738"/>
          <p14:tracePt t="9404" x="1714500" y="5781675"/>
          <p14:tracePt t="9405" x="1722438" y="5781675"/>
          <p14:tracePt t="9412" x="1730375" y="5789613"/>
          <p14:tracePt t="9414" x="1738313" y="5789613"/>
          <p14:tracePt t="9415" x="1738313" y="5797550"/>
          <p14:tracePt t="9417" x="1746250" y="5797550"/>
          <p14:tracePt t="9421" x="1754188" y="5797550"/>
          <p14:tracePt t="9421" x="1754188" y="5805488"/>
          <p14:tracePt t="9423" x="1762125" y="5805488"/>
          <p14:tracePt t="9428" x="1770063" y="5805488"/>
          <p14:tracePt t="9429" x="1778000" y="5805488"/>
          <p14:tracePt t="9432" x="1785938" y="5805488"/>
          <p14:tracePt t="9433" x="1785938" y="5813425"/>
          <p14:tracePt t="9435" x="1793875" y="5813425"/>
          <p14:tracePt t="9438" x="1801813" y="5813425"/>
          <p14:tracePt t="9441" x="1809750" y="5813425"/>
          <p14:tracePt t="9442" x="1809750" y="5821363"/>
          <p14:tracePt t="9445" x="1817688" y="5821363"/>
          <p14:tracePt t="9449" x="1825625" y="5821363"/>
          <p14:tracePt t="9451" x="1833563" y="5821363"/>
          <p14:tracePt t="9458" x="1841500" y="5821363"/>
          <p14:tracePt t="9521" x="1849438" y="5821363"/>
          <p14:tracePt t="9524" x="1857375" y="5821363"/>
          <p14:tracePt t="9527" x="1865313" y="5821363"/>
          <p14:tracePt t="9528" x="1865313" y="5813425"/>
          <p14:tracePt t="9529" x="1873250" y="5813425"/>
          <p14:tracePt t="9534" x="1881188" y="5813425"/>
          <p14:tracePt t="9537" x="1889125" y="5805488"/>
          <p14:tracePt t="9539" x="1897063" y="5805488"/>
          <p14:tracePt t="9542" x="1905000" y="5805488"/>
          <p14:tracePt t="9546" x="1905000" y="5797550"/>
          <p14:tracePt t="9551" x="1912938" y="5797550"/>
          <p14:tracePt t="9561" x="1922463" y="5789613"/>
          <p14:tracePt t="9603" x="1922463" y="5781675"/>
          <p14:tracePt t="9646" x="1922463" y="5773738"/>
          <p14:tracePt t="9648" x="1930400" y="5773738"/>
          <p14:tracePt t="9649" x="1930400" y="5765800"/>
          <p14:tracePt t="9653" x="1930400" y="5757863"/>
          <p14:tracePt t="9666" x="1930400" y="5749925"/>
          <p14:tracePt t="9685" x="1930400" y="5741988"/>
          <p14:tracePt t="10422" x="1930400" y="5749925"/>
          <p14:tracePt t="10482" x="1930400" y="5757863"/>
          <p14:tracePt t="10485" x="1938338" y="5757863"/>
          <p14:tracePt t="10490" x="1946275" y="5765800"/>
          <p14:tracePt t="10496" x="1954213" y="5765800"/>
          <p14:tracePt t="10994" x="1954213" y="5773738"/>
          <p14:tracePt t="31471" x="1954213" y="5765800"/>
          <p14:tracePt t="31476" x="1962150" y="5765800"/>
          <p14:tracePt t="31478" x="1962150" y="5757863"/>
          <p14:tracePt t="31478" x="1970088" y="5757863"/>
          <p14:tracePt t="31481" x="1978025" y="5757863"/>
          <p14:tracePt t="31482" x="1978025" y="5749925"/>
          <p14:tracePt t="31483" x="1985963" y="5749925"/>
          <p14:tracePt t="31485" x="1993900" y="5749925"/>
          <p14:tracePt t="31486" x="1993900" y="5741988"/>
          <p14:tracePt t="31488" x="2001838" y="5741988"/>
          <p14:tracePt t="31490" x="2017713" y="5734050"/>
          <p14:tracePt t="31491" x="2017713" y="5726113"/>
          <p14:tracePt t="31492" x="2025650" y="5726113"/>
          <p14:tracePt t="31493" x="2033588" y="5726113"/>
          <p14:tracePt t="31494" x="2049463" y="5718175"/>
          <p14:tracePt t="31495" x="2049463" y="5710238"/>
          <p14:tracePt t="31496" x="2057400" y="5710238"/>
          <p14:tracePt t="31497" x="2073275" y="5702300"/>
          <p14:tracePt t="31498" x="2081213" y="5702300"/>
          <p14:tracePt t="31499" x="2081213" y="5694363"/>
          <p14:tracePt t="31500" x="2089150" y="5686425"/>
          <p14:tracePt t="31501" x="2105025" y="5686425"/>
          <p14:tracePt t="31502" x="2112963" y="5678488"/>
          <p14:tracePt t="31503" x="2120900" y="5678488"/>
          <p14:tracePt t="31504" x="2136775" y="5670550"/>
          <p14:tracePt t="31506" x="2152650" y="5662613"/>
          <p14:tracePt t="31507" x="2168525" y="5653088"/>
          <p14:tracePt t="31508" x="2176463" y="5645150"/>
          <p14:tracePt t="31509" x="2184400" y="5645150"/>
          <p14:tracePt t="31510" x="2200275" y="5637213"/>
          <p14:tracePt t="31511" x="2216150" y="5637213"/>
          <p14:tracePt t="31512" x="2224088" y="5629275"/>
          <p14:tracePt t="31513" x="2232025" y="5629275"/>
          <p14:tracePt t="31514" x="2247900" y="5629275"/>
          <p14:tracePt t="31515" x="2255838" y="5621338"/>
          <p14:tracePt t="31516" x="2265363" y="5613400"/>
          <p14:tracePt t="31517" x="2281238" y="5605463"/>
          <p14:tracePt t="31518" x="2289175" y="5605463"/>
          <p14:tracePt t="31519" x="2297113" y="5605463"/>
          <p14:tracePt t="31520" x="2312988" y="5605463"/>
          <p14:tracePt t="31521" x="2328863" y="5597525"/>
          <p14:tracePt t="31523" x="2344738" y="5597525"/>
          <p14:tracePt t="31523" x="2352675" y="5589588"/>
          <p14:tracePt t="31524" x="2368550" y="5589588"/>
          <p14:tracePt t="31525" x="2376488" y="5581650"/>
          <p14:tracePt t="31526" x="2392363" y="5581650"/>
          <p14:tracePt t="31527" x="2400300" y="5581650"/>
          <p14:tracePt t="31528" x="2416175" y="5581650"/>
          <p14:tracePt t="31529" x="2432050" y="5581650"/>
          <p14:tracePt t="31530" x="2432050" y="5573713"/>
          <p14:tracePt t="31531" x="2447925" y="5573713"/>
          <p14:tracePt t="31532" x="2455863" y="5573713"/>
          <p14:tracePt t="31533" x="2463800" y="5565775"/>
          <p14:tracePt t="31534" x="2471738" y="5565775"/>
          <p14:tracePt t="31535" x="2487613" y="5565775"/>
          <p14:tracePt t="31536" x="2495550" y="5557838"/>
          <p14:tracePt t="31537" x="2503488" y="5557838"/>
          <p14:tracePt t="31539" x="2511425" y="5557838"/>
          <p14:tracePt t="31540" x="2519363" y="5557838"/>
          <p14:tracePt t="31590" x="2519363" y="5549900"/>
          <p14:tracePt t="31593" x="2527300" y="5549900"/>
          <p14:tracePt t="31595" x="2535238" y="5549900"/>
          <p14:tracePt t="31595" x="2535238" y="5541963"/>
          <p14:tracePt t="31596" x="2543175" y="5541963"/>
          <p14:tracePt t="31598" x="2543175" y="5534025"/>
          <p14:tracePt t="31599" x="2551113" y="5534025"/>
          <p14:tracePt t="31600" x="2559050" y="5534025"/>
          <p14:tracePt t="31601" x="2559050" y="5526088"/>
          <p14:tracePt t="31602" x="2566988" y="5526088"/>
          <p14:tracePt t="31603" x="2574925" y="5518150"/>
          <p14:tracePt t="31604" x="2582863" y="5518150"/>
          <p14:tracePt t="31607" x="2590800" y="5510213"/>
          <p14:tracePt t="31607" x="2598738" y="5502275"/>
          <p14:tracePt t="31608" x="2606675" y="5502275"/>
          <p14:tracePt t="31609" x="2606675" y="5494338"/>
          <p14:tracePt t="31610" x="2616200" y="5494338"/>
          <p14:tracePt t="31611" x="2624138" y="5486400"/>
          <p14:tracePt t="31612" x="2632075" y="5486400"/>
          <p14:tracePt t="31613" x="2640013" y="5478463"/>
          <p14:tracePt t="31614" x="2647950" y="5478463"/>
          <p14:tracePt t="31616" x="2647950" y="5470525"/>
          <p14:tracePt t="31617" x="2655888" y="5470525"/>
          <p14:tracePt t="31618" x="2663825" y="5470525"/>
          <p14:tracePt t="31620" x="2663825" y="5462588"/>
          <p14:tracePt t="31733" x="2663825" y="5446713"/>
          <p14:tracePt t="31736" x="2655888" y="5438775"/>
          <p14:tracePt t="31737" x="2647950" y="5438775"/>
          <p14:tracePt t="31740" x="2655888" y="5430838"/>
          <p14:tracePt t="31740" x="2655888" y="5422900"/>
          <p14:tracePt t="31741" x="2655888" y="5414963"/>
          <p14:tracePt t="31742" x="2655888" y="5407025"/>
          <p14:tracePt t="31744" x="2647950" y="5407025"/>
          <p14:tracePt t="31745" x="2647950" y="5399088"/>
          <p14:tracePt t="31746" x="2647950" y="5391150"/>
          <p14:tracePt t="31749" x="2647950" y="5383213"/>
          <p14:tracePt t="31751" x="2647950" y="5375275"/>
          <p14:tracePt t="31752" x="2647950" y="5367338"/>
          <p14:tracePt t="31753" x="2640013" y="5367338"/>
          <p14:tracePt t="31756" x="2640013" y="5359400"/>
          <p14:tracePt t="31760" x="2640013" y="5351463"/>
          <p14:tracePt t="31762" x="2640013" y="5343525"/>
          <p14:tracePt t="31768" x="2640013" y="5335588"/>
          <p14:tracePt t="31773" x="2640013" y="5327650"/>
          <p14:tracePt t="31778" x="2640013" y="5319713"/>
          <p14:tracePt t="31779" x="2640013" y="5310188"/>
          <p14:tracePt t="31781" x="2632075" y="5310188"/>
          <p14:tracePt t="31782" x="2632075" y="5302250"/>
          <p14:tracePt t="31785" x="2632075" y="5294313"/>
          <p14:tracePt t="31787" x="2632075" y="5286375"/>
          <p14:tracePt t="31790" x="2632075" y="5278438"/>
          <p14:tracePt t="31792" x="2632075" y="5270500"/>
          <p14:tracePt t="31795" x="2632075" y="5262563"/>
          <p14:tracePt t="31796" x="2632075" y="5254625"/>
          <p14:tracePt t="31798" x="2632075" y="5246688"/>
          <p14:tracePt t="31800" x="2632075" y="5238750"/>
          <p14:tracePt t="31801" x="2632075" y="5230813"/>
          <p14:tracePt t="31803" x="2632075" y="5222875"/>
          <p14:tracePt t="31804" x="2624138" y="5222875"/>
          <p14:tracePt t="31806" x="2624138" y="5207000"/>
          <p14:tracePt t="31807" x="2624138" y="5199063"/>
          <p14:tracePt t="31809" x="2624138" y="5191125"/>
          <p14:tracePt t="31810" x="2624138" y="5183188"/>
          <p14:tracePt t="31811" x="2624138" y="5175250"/>
          <p14:tracePt t="31812" x="2616200" y="5175250"/>
          <p14:tracePt t="31813" x="2616200" y="5167313"/>
          <p14:tracePt t="31814" x="2616200" y="5159375"/>
          <p14:tracePt t="31815" x="2616200" y="5151438"/>
          <p14:tracePt t="31817" x="2616200" y="5143500"/>
          <p14:tracePt t="31818" x="2616200" y="5135563"/>
          <p14:tracePt t="31819" x="2616200" y="5127625"/>
          <p14:tracePt t="31821" x="2616200" y="5119688"/>
          <p14:tracePt t="31823" x="2606675" y="5111750"/>
          <p14:tracePt t="31824" x="2606675" y="5103813"/>
          <p14:tracePt t="31825" x="2606675" y="5095875"/>
          <p14:tracePt t="31826" x="2606675" y="5087938"/>
          <p14:tracePt t="31828" x="2606675" y="5080000"/>
          <p14:tracePt t="31829" x="2606675" y="5072063"/>
          <p14:tracePt t="31830" x="2606675" y="5064125"/>
          <p14:tracePt t="31831" x="2606675" y="5056188"/>
          <p14:tracePt t="31832" x="2598738" y="5056188"/>
          <p14:tracePt t="31833" x="2598738" y="5048250"/>
          <p14:tracePt t="31834" x="2598738" y="5040313"/>
          <p14:tracePt t="31835" x="2598738" y="5032375"/>
          <p14:tracePt t="31837" x="2598738" y="5024438"/>
          <p14:tracePt t="31840" x="2590800" y="5000625"/>
          <p14:tracePt t="31842" x="2590800" y="4992688"/>
          <p14:tracePt t="31843" x="2590800" y="4984750"/>
          <p14:tracePt t="31844" x="2590800" y="4976813"/>
          <p14:tracePt t="31845" x="2590800" y="4967288"/>
          <p14:tracePt t="31846" x="2590800" y="4959350"/>
          <p14:tracePt t="31847" x="2590800" y="4951413"/>
          <p14:tracePt t="31849" x="2582863" y="4943475"/>
          <p14:tracePt t="31850" x="2582863" y="4935538"/>
          <p14:tracePt t="31852" x="2582863" y="4927600"/>
          <p14:tracePt t="31853" x="2582863" y="4919663"/>
          <p14:tracePt t="31857" x="2574925" y="4903788"/>
          <p14:tracePt t="31859" x="2574925" y="4887913"/>
          <p14:tracePt t="31860" x="2566988" y="4879975"/>
          <p14:tracePt t="31862" x="2566988" y="4872038"/>
          <p14:tracePt t="31863" x="2566988" y="4864100"/>
          <p14:tracePt t="31865" x="2559050" y="4856163"/>
          <p14:tracePt t="31867" x="2559050" y="4848225"/>
          <p14:tracePt t="31869" x="2559050" y="4840288"/>
          <p14:tracePt t="31870" x="2551113" y="4840288"/>
          <p14:tracePt t="31872" x="2551113" y="4832350"/>
          <p14:tracePt t="31874" x="2543175" y="4824413"/>
          <p14:tracePt t="31875" x="2543175" y="4816475"/>
          <p14:tracePt t="31877" x="2543175" y="4808538"/>
          <p14:tracePt t="31879" x="2535238" y="4808538"/>
          <p14:tracePt t="31880" x="2535238" y="4800600"/>
          <p14:tracePt t="31883" x="2527300" y="4792663"/>
          <p14:tracePt t="31884" x="2527300" y="4784725"/>
          <p14:tracePt t="31887" x="2527300" y="4776788"/>
          <p14:tracePt t="31890" x="2519363" y="4768850"/>
          <p14:tracePt t="31890" x="2511425" y="4768850"/>
          <p14:tracePt t="31891" x="2511425" y="4760913"/>
          <p14:tracePt t="31893" x="2511425" y="4752975"/>
          <p14:tracePt t="31894" x="2511425" y="4745038"/>
          <p14:tracePt t="31895" x="2503488" y="4745038"/>
          <p14:tracePt t="31897" x="2503488" y="4737100"/>
          <p14:tracePt t="31898" x="2503488" y="4729163"/>
          <p14:tracePt t="31900" x="2495550" y="4729163"/>
          <p14:tracePt t="31901" x="2495550" y="4721225"/>
          <p14:tracePt t="31902" x="2495550" y="4713288"/>
          <p14:tracePt t="31904" x="2495550" y="4705350"/>
          <p14:tracePt t="31906" x="2487613" y="4697413"/>
          <p14:tracePt t="31908" x="2487613" y="4689475"/>
          <p14:tracePt t="31910" x="2479675" y="4689475"/>
          <p14:tracePt t="31912" x="2479675" y="4681538"/>
          <p14:tracePt t="31914" x="2479675" y="4673600"/>
          <p14:tracePt t="31919" x="2479675" y="4665663"/>
          <p14:tracePt t="31920" x="2471738" y="4665663"/>
          <p14:tracePt t="31924" x="2471738" y="4657725"/>
          <p14:tracePt t="31934" x="2471738" y="4649788"/>
          <p14:tracePt t="31941" x="2471738" y="4641850"/>
          <p14:tracePt t="31947" x="2471738" y="4633913"/>
          <p14:tracePt t="31957" x="2471738" y="4624388"/>
          <p14:tracePt t="31969" x="2471738" y="4616450"/>
          <p14:tracePt t="32063" x="2479675" y="4616450"/>
          <p14:tracePt t="32071" x="2487613" y="4616450"/>
          <p14:tracePt t="32081" x="2495550" y="4616450"/>
          <p14:tracePt t="32082" x="2495550" y="4624388"/>
          <p14:tracePt t="32094" x="2503488" y="4624388"/>
          <p14:tracePt t="32096" x="2511425" y="4624388"/>
          <p14:tracePt t="32103" x="2519363" y="4624388"/>
          <p14:tracePt t="32107" x="2527300" y="4633913"/>
          <p14:tracePt t="32108" x="2535238" y="4633913"/>
          <p14:tracePt t="32110" x="2543175" y="4633913"/>
          <p14:tracePt t="32114" x="2551113" y="4633913"/>
          <p14:tracePt t="32115" x="2551113" y="4641850"/>
          <p14:tracePt t="32118" x="2559050" y="4641850"/>
          <p14:tracePt t="32119" x="2566988" y="4641850"/>
          <p14:tracePt t="32120" x="2574925" y="4641850"/>
          <p14:tracePt t="32123" x="2582863" y="4641850"/>
          <p14:tracePt t="32125" x="2590800" y="4641850"/>
          <p14:tracePt t="32127" x="2598738" y="4641850"/>
          <p14:tracePt t="32129" x="2606675" y="4641850"/>
          <p14:tracePt t="32130" x="2606675" y="4649788"/>
          <p14:tracePt t="32132" x="2616200" y="4649788"/>
          <p14:tracePt t="32140" x="2640013" y="4657725"/>
          <p14:tracePt t="32142" x="2647950" y="4657725"/>
          <p14:tracePt t="32143" x="2655888" y="4657725"/>
          <p14:tracePt t="32146" x="2655888" y="4665663"/>
          <p14:tracePt t="32147" x="2663825" y="4665663"/>
          <p14:tracePt t="32149" x="2671763" y="4665663"/>
          <p14:tracePt t="32150" x="2671763" y="4673600"/>
          <p14:tracePt t="32151" x="2679700" y="4673600"/>
          <p14:tracePt t="32152" x="2687638" y="4673600"/>
          <p14:tracePt t="32154" x="2687638" y="4681538"/>
          <p14:tracePt t="32157" x="2695575" y="4681538"/>
          <p14:tracePt t="32157" x="2703513" y="4681538"/>
          <p14:tracePt t="32158" x="2711450" y="4681538"/>
          <p14:tracePt t="32159" x="2711450" y="4689475"/>
          <p14:tracePt t="32160" x="2719388" y="4689475"/>
          <p14:tracePt t="32162" x="2727325" y="4689475"/>
          <p14:tracePt t="32164" x="2735263" y="4689475"/>
          <p14:tracePt t="32165" x="2743200" y="4689475"/>
          <p14:tracePt t="32166" x="2743200" y="4697413"/>
          <p14:tracePt t="32168" x="2751138" y="4697413"/>
          <p14:tracePt t="32170" x="2751138" y="4705350"/>
          <p14:tracePt t="32171" x="2759075" y="4705350"/>
          <p14:tracePt t="32173" x="2767013" y="4705350"/>
          <p14:tracePt t="32175" x="2767013" y="4713288"/>
          <p14:tracePt t="32176" x="2774950" y="4713288"/>
          <p14:tracePt t="32179" x="2782888" y="4713288"/>
          <p14:tracePt t="32181" x="2790825" y="4713288"/>
          <p14:tracePt t="32182" x="2798763" y="4713288"/>
          <p14:tracePt t="32183" x="2798763" y="4721225"/>
          <p14:tracePt t="32190" x="2806700" y="4729163"/>
          <p14:tracePt t="32194" x="2814638" y="4729163"/>
          <p14:tracePt t="32195" x="2822575" y="4729163"/>
          <p14:tracePt t="32200" x="2830513" y="4737100"/>
          <p14:tracePt t="32207" x="2846388" y="4737100"/>
          <p14:tracePt t="32210" x="2854325" y="4737100"/>
          <p14:tracePt t="32211" x="2854325" y="4745038"/>
          <p14:tracePt t="32214" x="2862263" y="4745038"/>
          <p14:tracePt t="32216" x="2862263" y="4752975"/>
          <p14:tracePt t="32218" x="2870200" y="4752975"/>
          <p14:tracePt t="32219" x="2878138" y="4752975"/>
          <p14:tracePt t="32223" x="2886075" y="4760913"/>
          <p14:tracePt t="32224" x="2894013" y="4760913"/>
          <p14:tracePt t="32228" x="2901950" y="4760913"/>
          <p14:tracePt t="32229" x="2901950" y="4768850"/>
          <p14:tracePt t="32230" x="2909888" y="4768850"/>
          <p14:tracePt t="32233" x="2917825" y="4768850"/>
          <p14:tracePt t="32234" x="2917825" y="4776788"/>
          <p14:tracePt t="32235" x="2925763" y="4776788"/>
          <p14:tracePt t="32237" x="2933700" y="4776788"/>
          <p14:tracePt t="32240" x="2941638" y="4784725"/>
          <p14:tracePt t="32242" x="2949575" y="4784725"/>
          <p14:tracePt t="32243" x="2949575" y="4792663"/>
          <p14:tracePt t="32245" x="2957513" y="4792663"/>
          <p14:tracePt t="32248" x="2967038" y="4792663"/>
          <p14:tracePt t="32250" x="2974975" y="4792663"/>
          <p14:tracePt t="32251" x="2974975" y="4800600"/>
          <p14:tracePt t="32252" x="2982913" y="4800600"/>
          <p14:tracePt t="32254" x="2990850" y="4800600"/>
          <p14:tracePt t="32259" x="2998788" y="4808538"/>
          <p14:tracePt t="32262" x="3006725" y="4808538"/>
          <p14:tracePt t="32266" x="3006725" y="4816475"/>
          <p14:tracePt t="32267" x="3014663" y="4816475"/>
          <p14:tracePt t="32281" x="3022600" y="4816475"/>
          <p14:tracePt t="32327" x="3022600" y="4824413"/>
          <p14:tracePt t="32332" x="3030538" y="4824413"/>
          <p14:tracePt t="32336" x="3038475" y="4824413"/>
          <p14:tracePt t="32342" x="3046413" y="4824413"/>
          <p14:tracePt t="32350" x="3054350" y="4824413"/>
          <p14:tracePt t="32352" x="3054350" y="4832350"/>
          <p14:tracePt t="32353" x="3062288" y="4832350"/>
          <p14:tracePt t="32359" x="3070225" y="4832350"/>
          <p14:tracePt t="32364" x="3070225" y="4840288"/>
          <p14:tracePt t="32365" x="3078163" y="4840288"/>
          <p14:tracePt t="32370" x="3086100" y="4840288"/>
          <p14:tracePt t="32373" x="3094038" y="4840288"/>
          <p14:tracePt t="32376" x="3101975" y="4840288"/>
          <p14:tracePt t="32381" x="3109913" y="4840288"/>
          <p14:tracePt t="32382" x="3109913" y="4848225"/>
          <p14:tracePt t="32382" x="3117850" y="4848225"/>
          <p14:tracePt t="32384" x="3125788" y="4848225"/>
          <p14:tracePt t="32390" x="3133725" y="4848225"/>
          <p14:tracePt t="32392" x="3141663" y="4848225"/>
          <p14:tracePt t="32393" x="3149600" y="4848225"/>
          <p14:tracePt t="32395" x="3157538" y="4848225"/>
          <p14:tracePt t="32397" x="3157538" y="4856163"/>
          <p14:tracePt t="32398" x="3165475" y="4856163"/>
          <p14:tracePt t="32399" x="3173413" y="4856163"/>
          <p14:tracePt t="32401" x="3173413" y="4864100"/>
          <p14:tracePt t="32402" x="3181350" y="4864100"/>
          <p14:tracePt t="32404" x="3189288" y="4864100"/>
          <p14:tracePt t="32406" x="3197225" y="4864100"/>
          <p14:tracePt t="32409" x="3205163" y="4864100"/>
          <p14:tracePt t="32410" x="3213100" y="4872038"/>
          <p14:tracePt t="32412" x="3221038" y="4872038"/>
          <p14:tracePt t="32413" x="3228975" y="4872038"/>
          <p14:tracePt t="32415" x="3236913" y="4872038"/>
          <p14:tracePt t="32418" x="3244850" y="4872038"/>
          <p14:tracePt t="32419" x="3252788" y="4872038"/>
          <p14:tracePt t="32421" x="3260725" y="4872038"/>
          <p14:tracePt t="32423" x="3268663" y="4872038"/>
          <p14:tracePt t="32424" x="3276600" y="4872038"/>
          <p14:tracePt t="32425" x="3276600" y="4879975"/>
          <p14:tracePt t="32427" x="3284538" y="4879975"/>
          <p14:tracePt t="32428" x="3292475" y="4879975"/>
          <p14:tracePt t="32430" x="3300413" y="4879975"/>
          <p14:tracePt t="32432" x="3308350" y="4879975"/>
          <p14:tracePt t="32434" x="3317875" y="4879975"/>
          <p14:tracePt t="32435" x="3325813" y="4879975"/>
          <p14:tracePt t="32436" x="3333750" y="4879975"/>
          <p14:tracePt t="32441" x="3357563" y="4887913"/>
          <p14:tracePt t="32442" x="3365500" y="4887913"/>
          <p14:tracePt t="32444" x="3373438" y="4887913"/>
          <p14:tracePt t="32446" x="3381375" y="4887913"/>
          <p14:tracePt t="32447" x="3389313" y="4887913"/>
          <p14:tracePt t="32448" x="3397250" y="4887913"/>
          <p14:tracePt t="32450" x="3405188" y="4887913"/>
          <p14:tracePt t="32451" x="3413125" y="4887913"/>
          <p14:tracePt t="32452" x="3421063" y="4887913"/>
          <p14:tracePt t="32454" x="3429000" y="4887913"/>
          <p14:tracePt t="32456" x="3444875" y="4887913"/>
          <p14:tracePt t="32458" x="3452813" y="4887913"/>
          <p14:tracePt t="32459" x="3460750" y="4887913"/>
          <p14:tracePt t="32460" x="3468688" y="4887913"/>
          <p14:tracePt t="32461" x="3476625" y="4887913"/>
          <p14:tracePt t="32463" x="3484563" y="4887913"/>
          <p14:tracePt t="32464" x="3492500" y="4887913"/>
          <p14:tracePt t="32465" x="3500438" y="4887913"/>
          <p14:tracePt t="32466" x="3508375" y="4887913"/>
          <p14:tracePt t="32467" x="3516313" y="4887913"/>
          <p14:tracePt t="32468" x="3524250" y="4887913"/>
          <p14:tracePt t="32469" x="3532188" y="4887913"/>
          <p14:tracePt t="32471" x="3540125" y="4887913"/>
          <p14:tracePt t="32473" x="3548063" y="4887913"/>
          <p14:tracePt t="32474" x="3556000" y="4887913"/>
          <p14:tracePt t="32475" x="3563938" y="4887913"/>
          <p14:tracePt t="32476" x="3563938" y="4879975"/>
          <p14:tracePt t="32477" x="3571875" y="4879975"/>
          <p14:tracePt t="32478" x="3579813" y="4879975"/>
          <p14:tracePt t="32479" x="3587750" y="4879975"/>
          <p14:tracePt t="32481" x="3595688" y="4879975"/>
          <p14:tracePt t="32483" x="3603625" y="4879975"/>
          <p14:tracePt t="32484" x="3611563" y="4879975"/>
          <p14:tracePt t="32486" x="3611563" y="4872038"/>
          <p14:tracePt t="32487" x="3619500" y="4872038"/>
          <p14:tracePt t="32490" x="3627438" y="4872038"/>
          <p14:tracePt t="32491" x="3635375" y="4872038"/>
          <p14:tracePt t="32492" x="3643313" y="4872038"/>
          <p14:tracePt t="32497" x="3651250" y="4872038"/>
          <p14:tracePt t="32498" x="3660775" y="4872038"/>
          <p14:tracePt t="32500" x="3668713" y="4872038"/>
          <p14:tracePt t="32502" x="3668713" y="4864100"/>
          <p14:tracePt t="32502" x="3676650" y="4864100"/>
          <p14:tracePt t="32506" x="3684588" y="4864100"/>
          <p14:tracePt t="32507" x="3692525" y="4864100"/>
          <p14:tracePt t="32509" x="3700463" y="4864100"/>
          <p14:tracePt t="32512" x="3708400" y="4864100"/>
          <p14:tracePt t="32516" x="3716338" y="4864100"/>
          <p14:tracePt t="32519" x="3724275" y="4864100"/>
          <p14:tracePt t="32522" x="3732213" y="4864100"/>
          <p14:tracePt t="32523" x="3740150" y="4864100"/>
          <p14:tracePt t="32525" x="3748088" y="4864100"/>
          <p14:tracePt t="32530" x="3763963" y="4864100"/>
          <p14:tracePt t="32533" x="3771900" y="4864100"/>
          <p14:tracePt t="32536" x="3779838" y="4864100"/>
          <p14:tracePt t="32540" x="3795713" y="4864100"/>
          <p14:tracePt t="32541" x="3795713" y="4856163"/>
          <p14:tracePt t="32542" x="3803650" y="4856163"/>
          <p14:tracePt t="32545" x="3811588" y="4856163"/>
          <p14:tracePt t="32548" x="3827463" y="4856163"/>
          <p14:tracePt t="32553" x="3835400" y="4856163"/>
          <p14:tracePt t="32554" x="3835400" y="4848225"/>
          <p14:tracePt t="32556" x="3843338" y="4848225"/>
          <p14:tracePt t="32557" x="3851275" y="4848225"/>
          <p14:tracePt t="32562" x="3859213" y="4848225"/>
          <p14:tracePt t="32567" x="3867150" y="4848225"/>
          <p14:tracePt t="32568" x="3875088" y="4848225"/>
          <p14:tracePt t="32575" x="3883025" y="4840288"/>
          <p14:tracePt t="32580" x="3890963" y="4840288"/>
          <p14:tracePt t="32582" x="3898900" y="4840288"/>
          <p14:tracePt t="32588" x="3906838" y="4840288"/>
          <p14:tracePt t="32592" x="3914775" y="4840288"/>
          <p14:tracePt t="32596" x="3922713" y="4840288"/>
          <p14:tracePt t="32597" x="3922713" y="4832350"/>
          <p14:tracePt t="32599" x="3930650" y="4832350"/>
          <p14:tracePt t="32601" x="3938588" y="4832350"/>
          <p14:tracePt t="32607" x="3946525" y="4832350"/>
          <p14:tracePt t="32610" x="3954463" y="4832350"/>
          <p14:tracePt t="32615" x="3962400" y="4832350"/>
          <p14:tracePt t="32620" x="3970338" y="4832350"/>
          <p14:tracePt t="32633" x="3978275" y="4832350"/>
          <p14:tracePt t="32640" x="3986213" y="4832350"/>
          <p14:tracePt t="32643" x="3994150" y="4832350"/>
          <p14:tracePt t="32653" x="4002088" y="4832350"/>
          <p14:tracePt t="32654" x="4011613" y="4832350"/>
          <p14:tracePt t="32657" x="4019550" y="4832350"/>
          <p14:tracePt t="32663" x="4027488" y="4832350"/>
          <p14:tracePt t="32664" x="4035425" y="4832350"/>
          <p14:tracePt t="32666" x="4043363" y="4832350"/>
          <p14:tracePt t="32668" x="4051300" y="4832350"/>
          <p14:tracePt t="32672" x="4059238" y="4832350"/>
          <p14:tracePt t="32673" x="4067175" y="4832350"/>
          <p14:tracePt t="32674" x="4075113" y="4832350"/>
          <p14:tracePt t="32677" x="4083050" y="4832350"/>
          <p14:tracePt t="32677" x="4083050" y="4824413"/>
          <p14:tracePt t="32678" x="4090988" y="4824413"/>
          <p14:tracePt t="32679" x="4098925" y="4824413"/>
          <p14:tracePt t="32680" x="4106863" y="4824413"/>
          <p14:tracePt t="32681" x="4114800" y="4824413"/>
          <p14:tracePt t="32682" x="4122738" y="4824413"/>
          <p14:tracePt t="32683" x="4122738" y="4816475"/>
          <p14:tracePt t="32684" x="4130675" y="4816475"/>
          <p14:tracePt t="32685" x="4138613" y="4816475"/>
          <p14:tracePt t="32687" x="4146550" y="4816475"/>
          <p14:tracePt t="32690" x="4162425" y="4816475"/>
          <p14:tracePt t="32691" x="4170363" y="4816475"/>
          <p14:tracePt t="32692" x="4178300" y="4816475"/>
          <p14:tracePt t="32694" x="4186238" y="4816475"/>
          <p14:tracePt t="32695" x="4194175" y="4816475"/>
          <p14:tracePt t="32696" x="4202113" y="4816475"/>
          <p14:tracePt t="32698" x="4210050" y="4816475"/>
          <p14:tracePt t="32700" x="4217988" y="4816475"/>
          <p14:tracePt t="32701" x="4225925" y="4816475"/>
          <p14:tracePt t="32703" x="4233863" y="4816475"/>
          <p14:tracePt t="32704" x="4241800" y="4816475"/>
          <p14:tracePt t="32706" x="4249738" y="4816475"/>
          <p14:tracePt t="32707" x="4257675" y="4816475"/>
          <p14:tracePt t="32708" x="4265613" y="4816475"/>
          <p14:tracePt t="32711" x="4273550" y="4816475"/>
          <p14:tracePt t="32712" x="4281488" y="4816475"/>
          <p14:tracePt t="32713" x="4289425" y="4816475"/>
          <p14:tracePt t="32715" x="4297363" y="4816475"/>
          <p14:tracePt t="32716" x="4305300" y="4816475"/>
          <p14:tracePt t="32718" x="4313238" y="4816475"/>
          <p14:tracePt t="32719" x="4321175" y="4816475"/>
          <p14:tracePt t="32721" x="4329113" y="4816475"/>
          <p14:tracePt t="32723" x="4337050" y="4816475"/>
          <p14:tracePt t="32724" x="4344988" y="4816475"/>
          <p14:tracePt t="32725" x="4352925" y="4816475"/>
          <p14:tracePt t="32726" x="4362450" y="4816475"/>
          <p14:tracePt t="32728" x="4370388" y="4816475"/>
          <p14:tracePt t="32730" x="4378325" y="4816475"/>
          <p14:tracePt t="32732" x="4386263" y="4816475"/>
          <p14:tracePt t="32734" x="4394200" y="4816475"/>
          <p14:tracePt t="32736" x="4402138" y="4816475"/>
          <p14:tracePt t="32740" x="4410075" y="4816475"/>
          <p14:tracePt t="32742" x="4418013" y="4816475"/>
          <p14:tracePt t="32743" x="4425950" y="4816475"/>
          <p14:tracePt t="32746" x="4433888" y="4816475"/>
          <p14:tracePt t="32751" x="4441825" y="4816475"/>
          <p14:tracePt t="32753" x="4449763" y="4816475"/>
          <p14:tracePt t="32756" x="4457700" y="4816475"/>
          <p14:tracePt t="32757" x="4465638" y="4816475"/>
          <p14:tracePt t="32761" x="4473575" y="4816475"/>
          <p14:tracePt t="32763" x="4481513" y="4816475"/>
          <p14:tracePt t="32766" x="4489450" y="4816475"/>
          <p14:tracePt t="32767" x="4497388" y="4816475"/>
          <p14:tracePt t="32774" x="4513263" y="4816475"/>
          <p14:tracePt t="32776" x="4521200" y="4816475"/>
          <p14:tracePt t="32779" x="4529138" y="4816475"/>
          <p14:tracePt t="32781" x="4537075" y="4816475"/>
          <p14:tracePt t="32783" x="4545013" y="4816475"/>
          <p14:tracePt t="32784" x="4545013" y="4824413"/>
          <p14:tracePt t="32785" x="4552950" y="4824413"/>
          <p14:tracePt t="32786" x="4560888" y="4824413"/>
          <p14:tracePt t="32790" x="4576763" y="4824413"/>
          <p14:tracePt t="32791" x="4584700" y="4824413"/>
          <p14:tracePt t="32793" x="4592638" y="4824413"/>
          <p14:tracePt t="32795" x="4600575" y="4824413"/>
          <p14:tracePt t="32796" x="4600575" y="4832350"/>
          <p14:tracePt t="32798" x="4608513" y="4832350"/>
          <p14:tracePt t="32800" x="4616450" y="4832350"/>
          <p14:tracePt t="32802" x="4624388" y="4832350"/>
          <p14:tracePt t="32803" x="4632325" y="4824413"/>
          <p14:tracePt t="32806" x="4640263" y="4824413"/>
          <p14:tracePt t="32807" x="4648200" y="4824413"/>
          <p14:tracePt t="32810" x="4656138" y="4824413"/>
          <p14:tracePt t="32813" x="4664075" y="4824413"/>
          <p14:tracePt t="32815" x="4672013" y="4824413"/>
          <p14:tracePt t="32820" x="4679950" y="4824413"/>
          <p14:tracePt t="32821" x="4687888" y="4824413"/>
          <p14:tracePt t="32825" x="4695825" y="4824413"/>
          <p14:tracePt t="32830" x="4705350" y="4824413"/>
          <p14:tracePt t="32831" x="4705350" y="4832350"/>
          <p14:tracePt t="32832" x="4713288" y="4832350"/>
          <p14:tracePt t="32834" x="4721225" y="4832350"/>
          <p14:tracePt t="32840" x="4729163" y="4832350"/>
          <p14:tracePt t="32841" x="4737100" y="4832350"/>
          <p14:tracePt t="32845" x="4745038" y="4832350"/>
          <p14:tracePt t="32846" x="4745038" y="4840288"/>
          <p14:tracePt t="32848" x="4752975" y="4840288"/>
          <p14:tracePt t="32853" x="4760913" y="4840288"/>
          <p14:tracePt t="32857" x="4760913" y="4848225"/>
          <p14:tracePt t="32857" x="4768850" y="4848225"/>
          <p14:tracePt t="32860" x="4776788" y="4848225"/>
          <p14:tracePt t="32867" x="4784725" y="4848225"/>
          <p14:tracePt t="32869" x="4784725" y="4856163"/>
          <p14:tracePt t="32873" x="4792663" y="4856163"/>
          <p14:tracePt t="32878" x="4800600" y="4856163"/>
          <p14:tracePt t="32881" x="4808538" y="4856163"/>
          <p14:tracePt t="32881" x="4808538" y="4864100"/>
          <p14:tracePt t="32884" x="4816475" y="4864100"/>
          <p14:tracePt t="32886" x="4816475" y="4872038"/>
          <p14:tracePt t="32887" x="4824413" y="4872038"/>
          <p14:tracePt t="32890" x="4840288" y="4872038"/>
          <p14:tracePt t="32892" x="4840288" y="4879975"/>
          <p14:tracePt t="32893" x="4848225" y="4879975"/>
          <p14:tracePt t="32894" x="4856163" y="4879975"/>
          <p14:tracePt t="32896" x="4864100" y="4879975"/>
          <p14:tracePt t="32898" x="4864100" y="4887913"/>
          <p14:tracePt t="32899" x="4872038" y="4887913"/>
          <p14:tracePt t="32900" x="4879975" y="4887913"/>
          <p14:tracePt t="32901" x="4879975" y="4895850"/>
          <p14:tracePt t="32902" x="4887913" y="4895850"/>
          <p14:tracePt t="32904" x="4895850" y="4895850"/>
          <p14:tracePt t="32906" x="4903788" y="4903788"/>
          <p14:tracePt t="32907" x="4911725" y="4903788"/>
          <p14:tracePt t="32908" x="4919663" y="4903788"/>
          <p14:tracePt t="32910" x="4919663" y="4911725"/>
          <p14:tracePt t="32911" x="4927600" y="4911725"/>
          <p14:tracePt t="32912" x="4935538" y="4911725"/>
          <p14:tracePt t="32914" x="4935538" y="4919663"/>
          <p14:tracePt t="32915" x="4943475" y="4919663"/>
          <p14:tracePt t="32916" x="4951413" y="4919663"/>
          <p14:tracePt t="32918" x="4959350" y="4919663"/>
          <p14:tracePt t="32919" x="4959350" y="4927600"/>
          <p14:tracePt t="32920" x="4967288" y="4927600"/>
          <p14:tracePt t="32921" x="4975225" y="4927600"/>
          <p14:tracePt t="32923" x="4983163" y="4935538"/>
          <p14:tracePt t="32924" x="4991100" y="4935538"/>
          <p14:tracePt t="32925" x="4999038" y="4935538"/>
          <p14:tracePt t="32926" x="4999038" y="4943475"/>
          <p14:tracePt t="32927" x="5006975" y="4943475"/>
          <p14:tracePt t="32929" x="5014913" y="4943475"/>
          <p14:tracePt t="32930" x="5022850" y="4943475"/>
          <p14:tracePt t="32931" x="5030788" y="4951413"/>
          <p14:tracePt t="32932" x="5038725" y="4951413"/>
          <p14:tracePt t="32933" x="5038725" y="4959350"/>
          <p14:tracePt t="32934" x="5046663" y="4959350"/>
          <p14:tracePt t="32935" x="5056188" y="4959350"/>
          <p14:tracePt t="32936" x="5056188" y="4967288"/>
          <p14:tracePt t="32937" x="5064125" y="4967288"/>
          <p14:tracePt t="32940" x="5080000" y="4976813"/>
          <p14:tracePt t="32941" x="5087938" y="4976813"/>
          <p14:tracePt t="32942" x="5095875" y="4984750"/>
          <p14:tracePt t="32943" x="5103813" y="4984750"/>
          <p14:tracePt t="32944" x="5111750" y="4984750"/>
          <p14:tracePt t="32946" x="5119688" y="4992688"/>
          <p14:tracePt t="32947" x="5127625" y="4992688"/>
          <p14:tracePt t="32949" x="5135563" y="4992688"/>
          <p14:tracePt t="32950" x="5135563" y="5000625"/>
          <p14:tracePt t="32951" x="5143500" y="5000625"/>
          <p14:tracePt t="32952" x="5151438" y="5000625"/>
          <p14:tracePt t="32953" x="5159375" y="5008563"/>
          <p14:tracePt t="32957" x="5175250" y="5008563"/>
          <p14:tracePt t="32959" x="5175250" y="5016500"/>
          <p14:tracePt t="32960" x="5183188" y="5016500"/>
          <p14:tracePt t="32961" x="5191125" y="5016500"/>
          <p14:tracePt t="32963" x="5191125" y="5024438"/>
          <p14:tracePt t="32964" x="5199063" y="5024438"/>
          <p14:tracePt t="32967" x="5199063" y="5032375"/>
          <p14:tracePt t="32968" x="5207000" y="5032375"/>
          <p14:tracePt t="32977" x="5214938" y="5032375"/>
          <p14:tracePt t="32987" x="5214938" y="5040313"/>
          <p14:tracePt t="32998" x="5222875" y="5040313"/>
          <p14:tracePt t="33009" x="5222875" y="5048250"/>
          <p14:tracePt t="33017" x="5222875" y="5056188"/>
          <p14:tracePt t="33030" x="5230813" y="5064125"/>
          <p14:tracePt t="33035" x="5230813" y="5072063"/>
          <p14:tracePt t="33048" x="5230813" y="5080000"/>
          <p14:tracePt t="33052" x="5238750" y="5080000"/>
          <p14:tracePt t="33057" x="5238750" y="5087938"/>
          <p14:tracePt t="33059" x="5246688" y="5087938"/>
          <p14:tracePt t="33066" x="5246688" y="5095875"/>
          <p14:tracePt t="33078" x="5246688" y="5103813"/>
          <p14:tracePt t="33084" x="5246688" y="5111750"/>
          <p14:tracePt t="33092" x="5246688" y="5119688"/>
          <p14:tracePt t="33097" x="5246688" y="5127625"/>
          <p14:tracePt t="33106" x="5246688" y="5135563"/>
          <p14:tracePt t="33108" x="5246688" y="5143500"/>
          <p14:tracePt t="33114" x="5246688" y="5151438"/>
          <p14:tracePt t="33122" x="5246688" y="5159375"/>
          <p14:tracePt t="33128" x="5246688" y="5167313"/>
          <p14:tracePt t="33139" x="5246688" y="5183188"/>
          <p14:tracePt t="33142" x="5246688" y="5191125"/>
          <p14:tracePt t="33147" x="5246688" y="5199063"/>
          <p14:tracePt t="33149" x="5246688" y="5207000"/>
          <p14:tracePt t="33157" x="5246688" y="5214938"/>
          <p14:tracePt t="33159" x="5246688" y="5222875"/>
          <p14:tracePt t="33160" x="5254625" y="5222875"/>
          <p14:tracePt t="33164" x="5254625" y="5230813"/>
          <p14:tracePt t="33166" x="5254625" y="5238750"/>
          <p14:tracePt t="33174" x="5262563" y="5246688"/>
          <p14:tracePt t="33180" x="5262563" y="5254625"/>
          <p14:tracePt t="33184" x="5262563" y="5262563"/>
          <p14:tracePt t="33193" x="5262563" y="5270500"/>
          <p14:tracePt t="33200" x="5262563" y="5278438"/>
          <p14:tracePt t="33201" x="5262563" y="5286375"/>
          <p14:tracePt t="33208" x="5262563" y="5294313"/>
          <p14:tracePt t="33213" x="5262563" y="5302250"/>
          <p14:tracePt t="33215" x="5262563" y="5310188"/>
          <p14:tracePt t="33217" x="5262563" y="5319713"/>
          <p14:tracePt t="33223" x="5262563" y="5327650"/>
          <p14:tracePt t="33225" x="5262563" y="5335588"/>
          <p14:tracePt t="33228" x="5262563" y="5343525"/>
          <p14:tracePt t="33230" x="5262563" y="5351463"/>
          <p14:tracePt t="33231" x="5254625" y="5351463"/>
          <p14:tracePt t="33233" x="5254625" y="5359400"/>
          <p14:tracePt t="33238" x="5254625" y="5367338"/>
          <p14:tracePt t="33240" x="5246688" y="5375275"/>
          <p14:tracePt t="33242" x="5246688" y="5383213"/>
          <p14:tracePt t="33245" x="5246688" y="5391150"/>
          <p14:tracePt t="33250" x="5238750" y="5399088"/>
          <p14:tracePt t="33251" x="5238750" y="5407025"/>
          <p14:tracePt t="33257" x="5238750" y="5414963"/>
          <p14:tracePt t="33257" x="5230813" y="5414963"/>
          <p14:tracePt t="33259" x="5230813" y="5422900"/>
          <p14:tracePt t="33262" x="5222875" y="5422900"/>
          <p14:tracePt t="33263" x="5222875" y="5430838"/>
          <p14:tracePt t="33266" x="5222875" y="5438775"/>
          <p14:tracePt t="33267" x="5214938" y="5438775"/>
          <p14:tracePt t="33274" x="5207000" y="5438775"/>
          <p14:tracePt t="33275" x="5207000" y="5446713"/>
          <p14:tracePt t="33278" x="5199063" y="5446713"/>
          <p14:tracePt t="33281" x="5191125" y="5454650"/>
          <p14:tracePt t="33284" x="5191125" y="5462588"/>
          <p14:tracePt t="33286" x="5183188" y="5462588"/>
          <p14:tracePt t="33292" x="5175250" y="5462588"/>
          <p14:tracePt t="33295" x="5175250" y="5470525"/>
          <p14:tracePt t="33296" x="5167313" y="5470525"/>
          <p14:tracePt t="33305" x="5159375" y="5470525"/>
          <p14:tracePt t="33312" x="5151438" y="5470525"/>
          <p14:tracePt t="33318" x="5143500" y="5470525"/>
          <p14:tracePt t="33320" x="5143500" y="5478463"/>
          <p14:tracePt t="33324" x="5135563" y="5478463"/>
          <p14:tracePt t="33331" x="5127625" y="5478463"/>
          <p14:tracePt t="33337" x="5119688" y="5478463"/>
          <p14:tracePt t="33340" x="5111750" y="5478463"/>
          <p14:tracePt t="33342" x="5103813" y="5478463"/>
          <p14:tracePt t="33347" x="5095875" y="5478463"/>
          <p14:tracePt t="33347" x="5095875" y="5486400"/>
          <p14:tracePt t="33350" x="5087938" y="5486400"/>
          <p14:tracePt t="33353" x="5080000" y="5486400"/>
          <p14:tracePt t="33357" x="5072063" y="5486400"/>
          <p14:tracePt t="33359" x="5064125" y="5486400"/>
          <p14:tracePt t="33364" x="5046663" y="5486400"/>
          <p14:tracePt t="33365" x="5046663" y="5494338"/>
          <p14:tracePt t="33368" x="5038725" y="5494338"/>
          <p14:tracePt t="33373" x="5030788" y="5494338"/>
          <p14:tracePt t="33375" x="5022850" y="5494338"/>
          <p14:tracePt t="33378" x="5022850" y="5502275"/>
          <p14:tracePt t="33379" x="5014913" y="5502275"/>
          <p14:tracePt t="33384" x="5006975" y="5502275"/>
          <p14:tracePt t="33387" x="4999038" y="5502275"/>
          <p14:tracePt t="33390" x="4999038" y="5510213"/>
          <p14:tracePt t="33391" x="4991100" y="5510213"/>
          <p14:tracePt t="33395" x="4983163" y="5518150"/>
          <p14:tracePt t="33399" x="4975225" y="5518150"/>
          <p14:tracePt t="33401" x="4967288" y="5518150"/>
          <p14:tracePt t="33404" x="4967288" y="5526088"/>
          <p14:tracePt t="33406" x="4959350" y="5526088"/>
          <p14:tracePt t="33409" x="4951413" y="5526088"/>
          <p14:tracePt t="33410" x="4951413" y="5534025"/>
          <p14:tracePt t="33412" x="4943475" y="5534025"/>
          <p14:tracePt t="33415" x="4935538" y="5534025"/>
          <p14:tracePt t="33416" x="4935538" y="5541963"/>
          <p14:tracePt t="33418" x="4927600" y="5541963"/>
          <p14:tracePt t="33420" x="4919663" y="5541963"/>
          <p14:tracePt t="33423" x="4911725" y="5541963"/>
          <p14:tracePt t="33426" x="4911725" y="5549900"/>
          <p14:tracePt t="33427" x="4903788" y="5549900"/>
          <p14:tracePt t="33429" x="4895850" y="5549900"/>
          <p14:tracePt t="33431" x="4887913" y="5549900"/>
          <p14:tracePt t="33434" x="4879975" y="5549900"/>
          <p14:tracePt t="33435" x="4879975" y="5557838"/>
          <p14:tracePt t="33436" x="4872038" y="5557838"/>
          <p14:tracePt t="33441" x="4856163" y="5557838"/>
          <p14:tracePt t="33442" x="4848225" y="5565775"/>
          <p14:tracePt t="33443" x="4840288" y="5565775"/>
          <p14:tracePt t="33444" x="4840288" y="5573713"/>
          <p14:tracePt t="33445" x="4832350" y="5573713"/>
          <p14:tracePt t="33446" x="4824413" y="5573713"/>
          <p14:tracePt t="33447" x="4816475" y="5573713"/>
          <p14:tracePt t="33448" x="4808538" y="5573713"/>
          <p14:tracePt t="33449" x="4800600" y="5573713"/>
          <p14:tracePt t="33450" x="4800600" y="5581650"/>
          <p14:tracePt t="33451" x="4792663" y="5581650"/>
          <p14:tracePt t="33452" x="4784725" y="5581650"/>
          <p14:tracePt t="33453" x="4776788" y="5589588"/>
          <p14:tracePt t="33455" x="4776788" y="5597525"/>
          <p14:tracePt t="33456" x="4760913" y="5597525"/>
          <p14:tracePt t="33457" x="4752975" y="5597525"/>
          <p14:tracePt t="33458" x="4745038" y="5597525"/>
          <p14:tracePt t="33459" x="4745038" y="5605463"/>
          <p14:tracePt t="33460" x="4737100" y="5605463"/>
          <p14:tracePt t="33461" x="4729163" y="5605463"/>
          <p14:tracePt t="33462" x="4721225" y="5605463"/>
          <p14:tracePt t="33463" x="4713288" y="5613400"/>
          <p14:tracePt t="33464" x="4705350" y="5613400"/>
          <p14:tracePt t="33465" x="4695825" y="5613400"/>
          <p14:tracePt t="33466" x="4687888" y="5621338"/>
          <p14:tracePt t="33467" x="4679950" y="5621338"/>
          <p14:tracePt t="33468" x="4672013" y="5629275"/>
          <p14:tracePt t="33469" x="4664075" y="5629275"/>
          <p14:tracePt t="33470" x="4656138" y="5629275"/>
          <p14:tracePt t="33471" x="4648200" y="5629275"/>
          <p14:tracePt t="33473" x="4632325" y="5637213"/>
          <p14:tracePt t="33474" x="4624388" y="5637213"/>
          <p14:tracePt t="33475" x="4616450" y="5645150"/>
          <p14:tracePt t="33476" x="4608513" y="5645150"/>
          <p14:tracePt t="33477" x="4600575" y="5645150"/>
          <p14:tracePt t="33478" x="4592638" y="5653088"/>
          <p14:tracePt t="33479" x="4584700" y="5653088"/>
          <p14:tracePt t="33480" x="4576763" y="5653088"/>
          <p14:tracePt t="33481" x="4568825" y="5653088"/>
          <p14:tracePt t="33482" x="4560888" y="5653088"/>
          <p14:tracePt t="33483" x="4552950" y="5662613"/>
          <p14:tracePt t="33484" x="4545013" y="5662613"/>
          <p14:tracePt t="33486" x="4529138" y="5662613"/>
          <p14:tracePt t="33487" x="4521200" y="5662613"/>
          <p14:tracePt t="33490" x="4497388" y="5670550"/>
          <p14:tracePt t="33491" x="4489450" y="5670550"/>
          <p14:tracePt t="33492" x="4481513" y="5670550"/>
          <p14:tracePt t="33493" x="4473575" y="5670550"/>
          <p14:tracePt t="33494" x="4465638" y="5670550"/>
          <p14:tracePt t="33495" x="4457700" y="5670550"/>
          <p14:tracePt t="33496" x="4449763" y="5670550"/>
          <p14:tracePt t="33497" x="4441825" y="5670550"/>
          <p14:tracePt t="33499" x="4433888" y="5670550"/>
          <p14:tracePt t="33500" x="4425950" y="5670550"/>
          <p14:tracePt t="33501" x="4418013" y="5670550"/>
          <p14:tracePt t="33503" x="4410075" y="5670550"/>
          <p14:tracePt t="33504" x="4402138" y="5670550"/>
          <p14:tracePt t="33506" x="4394200" y="5678488"/>
          <p14:tracePt t="33507" x="4386263" y="5678488"/>
          <p14:tracePt t="33509" x="4378325" y="5678488"/>
          <p14:tracePt t="33510" x="4370388" y="5678488"/>
          <p14:tracePt t="33512" x="4362450" y="5678488"/>
          <p14:tracePt t="33513" x="4352925" y="5678488"/>
          <p14:tracePt t="33515" x="4344988" y="5678488"/>
          <p14:tracePt t="33517" x="4337050" y="5678488"/>
          <p14:tracePt t="33518" x="4329113" y="5678488"/>
          <p14:tracePt t="33520" x="4321175" y="5678488"/>
          <p14:tracePt t="33523" x="4313238" y="5678488"/>
          <p14:tracePt t="33524" x="4305300" y="5678488"/>
          <p14:tracePt t="33526" x="4297363" y="5678488"/>
          <p14:tracePt t="33527" x="4289425" y="5678488"/>
          <p14:tracePt t="33529" x="4281488" y="5678488"/>
          <p14:tracePt t="33532" x="4273550" y="5678488"/>
          <p14:tracePt t="33533" x="4265613" y="5678488"/>
          <p14:tracePt t="33534" x="4265613" y="5686425"/>
          <p14:tracePt t="33535" x="4257675" y="5686425"/>
          <p14:tracePt t="33537" x="4249738" y="5686425"/>
          <p14:tracePt t="33540" x="4233863" y="5686425"/>
          <p14:tracePt t="33541" x="4233863" y="5694363"/>
          <p14:tracePt t="33542" x="4225925" y="5694363"/>
          <p14:tracePt t="33544" x="4217988" y="5694363"/>
          <p14:tracePt t="33546" x="4210050" y="5694363"/>
          <p14:tracePt t="33548" x="4210050" y="5702300"/>
          <p14:tracePt t="33548" x="4202113" y="5702300"/>
          <p14:tracePt t="33549" x="4194175" y="5702300"/>
          <p14:tracePt t="33550" x="4186238" y="5702300"/>
          <p14:tracePt t="33551" x="4186238" y="5710238"/>
          <p14:tracePt t="33552" x="4178300" y="5710238"/>
          <p14:tracePt t="33553" x="4170363" y="5710238"/>
          <p14:tracePt t="33557" x="4154488" y="5718175"/>
          <p14:tracePt t="33559" x="4146550" y="5718175"/>
          <p14:tracePt t="33560" x="4138613" y="5718175"/>
          <p14:tracePt t="33561" x="4138613" y="5726113"/>
          <p14:tracePt t="33562" x="4130675" y="5726113"/>
          <p14:tracePt t="33564" x="4122738" y="5726113"/>
          <p14:tracePt t="33565" x="4122738" y="5734050"/>
          <p14:tracePt t="33566" x="4114800" y="5734050"/>
          <p14:tracePt t="33567" x="4106863" y="5734050"/>
          <p14:tracePt t="33568" x="4106863" y="5741988"/>
          <p14:tracePt t="33569" x="4098925" y="5741988"/>
          <p14:tracePt t="33570" x="4090988" y="5741988"/>
          <p14:tracePt t="33571" x="4083050" y="5741988"/>
          <p14:tracePt t="33573" x="4075113" y="5749925"/>
          <p14:tracePt t="33575" x="4067175" y="5749925"/>
          <p14:tracePt t="33576" x="4067175" y="5757863"/>
          <p14:tracePt t="33577" x="4059238" y="5757863"/>
          <p14:tracePt t="33578" x="4051300" y="5757863"/>
          <p14:tracePt t="33579" x="4051300" y="5765800"/>
          <p14:tracePt t="33580" x="4043363" y="5765800"/>
          <p14:tracePt t="33581" x="4035425" y="5765800"/>
          <p14:tracePt t="33582" x="4035425" y="5773738"/>
          <p14:tracePt t="33583" x="4027488" y="5773738"/>
          <p14:tracePt t="33584" x="4019550" y="5773738"/>
          <p14:tracePt t="33585" x="4011613" y="5773738"/>
          <p14:tracePt t="33586" x="4011613" y="5781675"/>
          <p14:tracePt t="33587" x="4002088" y="5781675"/>
          <p14:tracePt t="33588" x="3994150" y="5781675"/>
          <p14:tracePt t="33591" x="3986213" y="5781675"/>
          <p14:tracePt t="33592" x="3978275" y="5781675"/>
          <p14:tracePt t="33593" x="3978275" y="5789613"/>
          <p14:tracePt t="33595" x="3970338" y="5789613"/>
          <p14:tracePt t="33598" x="3962400" y="5789613"/>
          <p14:tracePt t="33599" x="3962400" y="5797550"/>
          <p14:tracePt t="33600" x="3954463" y="5797550"/>
          <p14:tracePt t="33604" x="3946525" y="5797550"/>
          <p14:tracePt t="33607" x="3938588" y="5797550"/>
          <p14:tracePt t="33610" x="3930650" y="5797550"/>
          <p14:tracePt t="33611" x="3922713" y="5789613"/>
          <p14:tracePt t="33618" x="3914775" y="5789613"/>
          <p14:tracePt t="33626" x="3906838" y="5789613"/>
          <p14:tracePt t="33665" x="3914775" y="5797550"/>
          <p14:tracePt t="33668" x="3922713" y="5797550"/>
          <p14:tracePt t="33671" x="3930650" y="5797550"/>
          <p14:tracePt t="33673" x="3938588" y="5797550"/>
          <p14:tracePt t="33675" x="3938588" y="5805488"/>
          <p14:tracePt t="33676" x="3946525" y="5805488"/>
          <p14:tracePt t="33678" x="3954463" y="5805488"/>
          <p14:tracePt t="33679" x="3962400" y="5805488"/>
          <p14:tracePt t="33681" x="3970338" y="5805488"/>
          <p14:tracePt t="33682" x="3978275" y="5805488"/>
          <p14:tracePt t="33686" x="3986213" y="5813425"/>
          <p14:tracePt t="33687" x="3994150" y="5813425"/>
          <p14:tracePt t="33688" x="4002088" y="5813425"/>
          <p14:tracePt t="33690" x="4011613" y="5813425"/>
          <p14:tracePt t="33690" x="4019550" y="5813425"/>
          <p14:tracePt t="33692" x="4027488" y="5813425"/>
          <p14:tracePt t="33693" x="4035425" y="5813425"/>
          <p14:tracePt t="33694" x="4043363" y="5813425"/>
          <p14:tracePt t="33695" x="4051300" y="5813425"/>
          <p14:tracePt t="33696" x="4059238" y="5813425"/>
          <p14:tracePt t="33697" x="4067175" y="5813425"/>
          <p14:tracePt t="33699" x="4075113" y="5813425"/>
          <p14:tracePt t="33700" x="4083050" y="5813425"/>
          <p14:tracePt t="33702" x="4090988" y="5813425"/>
          <p14:tracePt t="33703" x="4098925" y="5813425"/>
          <p14:tracePt t="33704" x="4106863" y="5813425"/>
          <p14:tracePt t="33706" x="4114800" y="5813425"/>
          <p14:tracePt t="33707" x="4122738" y="5813425"/>
          <p14:tracePt t="33708" x="4130675" y="5813425"/>
          <p14:tracePt t="33709" x="4138613" y="5813425"/>
          <p14:tracePt t="33711" x="4146550" y="5813425"/>
          <p14:tracePt t="33712" x="4154488" y="5813425"/>
          <p14:tracePt t="33713" x="4162425" y="5813425"/>
          <p14:tracePt t="33714" x="4170363" y="5813425"/>
          <p14:tracePt t="33715" x="4178300" y="5813425"/>
          <p14:tracePt t="33716" x="4178300" y="5805488"/>
          <p14:tracePt t="33717" x="4186238" y="5805488"/>
          <p14:tracePt t="33718" x="4194175" y="5805488"/>
          <p14:tracePt t="33719" x="4202113" y="5805488"/>
          <p14:tracePt t="33720" x="4210050" y="5805488"/>
          <p14:tracePt t="33721" x="4217988" y="5805488"/>
          <p14:tracePt t="33723" x="4233863" y="5805488"/>
          <p14:tracePt t="33724" x="4241800" y="5805488"/>
          <p14:tracePt t="33725" x="4249738" y="5805488"/>
          <p14:tracePt t="33726" x="4257675" y="5805488"/>
          <p14:tracePt t="33727" x="4265613" y="5805488"/>
          <p14:tracePt t="33728" x="4273550" y="5805488"/>
          <p14:tracePt t="33729" x="4281488" y="5805488"/>
          <p14:tracePt t="33730" x="4289425" y="5805488"/>
          <p14:tracePt t="33731" x="4297363" y="5805488"/>
          <p14:tracePt t="33732" x="4305300" y="5805488"/>
          <p14:tracePt t="33733" x="4313238" y="5805488"/>
          <p14:tracePt t="33734" x="4329113" y="5805488"/>
          <p14:tracePt t="33735" x="4337050" y="5805488"/>
          <p14:tracePt t="33736" x="4344988" y="5805488"/>
          <p14:tracePt t="33737" x="4352925" y="5805488"/>
          <p14:tracePt t="33740" x="4402138" y="5813425"/>
          <p14:tracePt t="33741" x="4410075" y="5813425"/>
          <p14:tracePt t="33742" x="4425950" y="5813425"/>
          <p14:tracePt t="33743" x="4441825" y="5821363"/>
          <p14:tracePt t="33744" x="4457700" y="5821363"/>
          <p14:tracePt t="33745" x="4473575" y="5821363"/>
          <p14:tracePt t="33746" x="4489450" y="5821363"/>
          <p14:tracePt t="33747" x="4505325" y="5829300"/>
          <p14:tracePt t="33748" x="4521200" y="5829300"/>
          <p14:tracePt t="33749" x="4537075" y="5837238"/>
          <p14:tracePt t="33750" x="4560888" y="5837238"/>
          <p14:tracePt t="33751" x="4576763" y="5837238"/>
          <p14:tracePt t="33752" x="4592638" y="5837238"/>
          <p14:tracePt t="33753" x="4616450" y="5845175"/>
          <p14:tracePt t="33754" x="4632325" y="5853113"/>
          <p14:tracePt t="33756" x="4672013" y="5861050"/>
          <p14:tracePt t="33757" x="4695825" y="5861050"/>
          <p14:tracePt t="33758" x="4721225" y="5868988"/>
          <p14:tracePt t="33759" x="4745038" y="5868988"/>
          <p14:tracePt t="33760" x="4768850" y="5876925"/>
          <p14:tracePt t="33761" x="4792663" y="5876925"/>
          <p14:tracePt t="33762" x="4816475" y="5884863"/>
          <p14:tracePt t="33763" x="4840288" y="5892800"/>
          <p14:tracePt t="33764" x="4864100" y="5892800"/>
          <p14:tracePt t="33765" x="4887913" y="5900738"/>
          <p14:tracePt t="33766" x="4911725" y="5900738"/>
          <p14:tracePt t="33767" x="4935538" y="5908675"/>
          <p14:tracePt t="33768" x="4959350" y="5916613"/>
          <p14:tracePt t="33769" x="4983163" y="5916613"/>
          <p14:tracePt t="33770" x="5014913" y="5924550"/>
          <p14:tracePt t="33771" x="5030788" y="5924550"/>
          <p14:tracePt t="33773" x="5087938" y="5940425"/>
          <p14:tracePt t="33775" x="5135563" y="5948363"/>
          <p14:tracePt t="33776" x="5159375" y="5956300"/>
          <p14:tracePt t="33777" x="5183188" y="5956300"/>
          <p14:tracePt t="33778" x="5207000" y="5964238"/>
          <p14:tracePt t="33779" x="5230813" y="5964238"/>
          <p14:tracePt t="33780" x="5254625" y="5972175"/>
          <p14:tracePt t="33781" x="5270500" y="5972175"/>
          <p14:tracePt t="33782" x="5294313" y="5980113"/>
          <p14:tracePt t="33783" x="5318125" y="5980113"/>
          <p14:tracePt t="33784" x="5326063" y="5980113"/>
          <p14:tracePt t="33785" x="5349875" y="5988050"/>
          <p14:tracePt t="33786" x="5373688" y="5988050"/>
          <p14:tracePt t="33787" x="5389563" y="5995988"/>
          <p14:tracePt t="33788" x="5407025" y="5995988"/>
          <p14:tracePt t="33790" x="5446713" y="6005513"/>
          <p14:tracePt t="33791" x="5454650" y="6005513"/>
          <p14:tracePt t="33792" x="5470525" y="6013450"/>
          <p14:tracePt t="33793" x="5486400" y="6013450"/>
          <p14:tracePt t="33794" x="5494338" y="6013450"/>
          <p14:tracePt t="33795" x="5510213" y="6013450"/>
          <p14:tracePt t="33796" x="5518150" y="6013450"/>
          <p14:tracePt t="33797" x="5526088" y="6013450"/>
          <p14:tracePt t="33798" x="5534025" y="6013450"/>
          <p14:tracePt t="33799" x="5541963" y="6013450"/>
          <p14:tracePt t="33800" x="5549900" y="6021388"/>
          <p14:tracePt t="33801" x="5557838" y="6021388"/>
          <p14:tracePt t="33802" x="5565775" y="6021388"/>
          <p14:tracePt t="33803" x="5573713" y="6021388"/>
          <p14:tracePt t="33804" x="5581650" y="6021388"/>
          <p14:tracePt t="33830" x="5573713" y="6021388"/>
          <p14:tracePt t="33834" x="5565775" y="6021388"/>
          <p14:tracePt t="33841" x="5557838" y="6021388"/>
          <p14:tracePt t="33846" x="5549900" y="6021388"/>
          <p14:tracePt t="33881" x="5541963" y="6021388"/>
          <p14:tracePt t="33884" x="5534025" y="6021388"/>
          <p14:tracePt t="33887" x="5526088" y="6021388"/>
          <p14:tracePt t="33890" x="5518150" y="6021388"/>
          <p14:tracePt t="33891" x="5510213" y="6021388"/>
          <p14:tracePt t="33892" x="5502275" y="6021388"/>
          <p14:tracePt t="33893" x="5502275" y="6029325"/>
          <p14:tracePt t="33894" x="5494338" y="6029325"/>
          <p14:tracePt t="33895" x="5486400" y="6029325"/>
          <p14:tracePt t="33896" x="5478463" y="6029325"/>
          <p14:tracePt t="33897" x="5470525" y="6029325"/>
          <p14:tracePt t="33898" x="5462588" y="6029325"/>
          <p14:tracePt t="33899" x="5462588" y="6037263"/>
          <p14:tracePt t="33900" x="5454650" y="6037263"/>
          <p14:tracePt t="33901" x="5446713" y="6037263"/>
          <p14:tracePt t="33902" x="5438775" y="6037263"/>
          <p14:tracePt t="33903" x="5430838" y="6037263"/>
          <p14:tracePt t="33904" x="5422900" y="6037263"/>
          <p14:tracePt t="33906" x="5397500" y="6045200"/>
          <p14:tracePt t="33907" x="5389563" y="6045200"/>
          <p14:tracePt t="33908" x="5381625" y="6045200"/>
          <p14:tracePt t="33909" x="5365750" y="6045200"/>
          <p14:tracePt t="33910" x="5357813" y="6045200"/>
          <p14:tracePt t="33911" x="5349875" y="6045200"/>
          <p14:tracePt t="33912" x="5341938" y="6045200"/>
          <p14:tracePt t="33913" x="5334000" y="6053138"/>
          <p14:tracePt t="33914" x="5318125" y="6053138"/>
          <p14:tracePt t="33915" x="5310188" y="6053138"/>
          <p14:tracePt t="33916" x="5294313" y="6053138"/>
          <p14:tracePt t="33917" x="5286375" y="6061075"/>
          <p14:tracePt t="33918" x="5270500" y="6061075"/>
          <p14:tracePt t="33919" x="5254625" y="6061075"/>
          <p14:tracePt t="33920" x="5238750" y="6061075"/>
          <p14:tracePt t="33921" x="5222875" y="6061075"/>
          <p14:tracePt t="33923" x="5199063" y="6061075"/>
          <p14:tracePt t="33924" x="5183188" y="6061075"/>
          <p14:tracePt t="33925" x="5167313" y="6061075"/>
          <p14:tracePt t="33926" x="5151438" y="6061075"/>
          <p14:tracePt t="33927" x="5143500" y="6061075"/>
          <p14:tracePt t="33928" x="5127625" y="6061075"/>
          <p14:tracePt t="33929" x="5111750" y="6061075"/>
          <p14:tracePt t="33930" x="5103813" y="6061075"/>
          <p14:tracePt t="33931" x="5087938" y="6061075"/>
          <p14:tracePt t="33932" x="5072063" y="6061075"/>
          <p14:tracePt t="33933" x="5064125" y="6061075"/>
          <p14:tracePt t="33934" x="5046663" y="6061075"/>
          <p14:tracePt t="33935" x="5030788" y="6061075"/>
          <p14:tracePt t="33936" x="5022850" y="6061075"/>
          <p14:tracePt t="33937" x="5006975" y="6061075"/>
          <p14:tracePt t="33940" x="4967288" y="6061075"/>
          <p14:tracePt t="33941" x="4951413" y="6061075"/>
          <p14:tracePt t="33942" x="4943475" y="6061075"/>
          <p14:tracePt t="33943" x="4919663" y="6061075"/>
          <p14:tracePt t="33944" x="4911725" y="6061075"/>
          <p14:tracePt t="33945" x="4903788" y="6061075"/>
          <p14:tracePt t="33946" x="4895850" y="6061075"/>
          <p14:tracePt t="33947" x="4879975" y="6053138"/>
          <p14:tracePt t="33948" x="4872038" y="6053138"/>
          <p14:tracePt t="33949" x="4856163" y="6053138"/>
          <p14:tracePt t="33950" x="4840288" y="6053138"/>
          <p14:tracePt t="33951" x="4824413" y="6053138"/>
          <p14:tracePt t="33952" x="4816475" y="6045200"/>
          <p14:tracePt t="33953" x="4800600" y="6045200"/>
          <p14:tracePt t="33954" x="4792663" y="6045200"/>
          <p14:tracePt t="33956" x="4760913" y="6037263"/>
          <p14:tracePt t="33957" x="4752975" y="6037263"/>
          <p14:tracePt t="33958" x="4737100" y="6037263"/>
          <p14:tracePt t="33959" x="4721225" y="6037263"/>
          <p14:tracePt t="33960" x="4713288" y="6037263"/>
          <p14:tracePt t="33961" x="4695825" y="6029325"/>
          <p14:tracePt t="33962" x="4679950" y="6029325"/>
          <p14:tracePt t="33963" x="4664075" y="6029325"/>
          <p14:tracePt t="33964" x="4648200" y="6021388"/>
          <p14:tracePt t="33965" x="4632325" y="6021388"/>
          <p14:tracePt t="33966" x="4616450" y="6013450"/>
          <p14:tracePt t="33967" x="4600575" y="6013450"/>
          <p14:tracePt t="33968" x="4584700" y="6013450"/>
          <p14:tracePt t="33969" x="4568825" y="6013450"/>
          <p14:tracePt t="33970" x="4552950" y="6005513"/>
          <p14:tracePt t="33971" x="4537075" y="6005513"/>
          <p14:tracePt t="33973" x="4505325" y="5995988"/>
          <p14:tracePt t="33974" x="4489450" y="5995988"/>
          <p14:tracePt t="33975" x="4473575" y="5995988"/>
          <p14:tracePt t="33976" x="4457700" y="5995988"/>
          <p14:tracePt t="33977" x="4441825" y="5995988"/>
          <p14:tracePt t="33978" x="4418013" y="5988050"/>
          <p14:tracePt t="33979" x="4402138" y="5980113"/>
          <p14:tracePt t="33980" x="4386263" y="5980113"/>
          <p14:tracePt t="33981" x="4370388" y="5980113"/>
          <p14:tracePt t="33982" x="4352925" y="5980113"/>
          <p14:tracePt t="33983" x="4337050" y="5980113"/>
          <p14:tracePt t="33984" x="4321175" y="5972175"/>
          <p14:tracePt t="33985" x="4297363" y="5972175"/>
          <p14:tracePt t="33986" x="4281488" y="5972175"/>
          <p14:tracePt t="33987" x="4265613" y="5964238"/>
          <p14:tracePt t="33988" x="4249738" y="5964238"/>
          <p14:tracePt t="33989" x="4241800" y="5964238"/>
          <p14:tracePt t="33990" x="4217988" y="5956300"/>
          <p14:tracePt t="33991" x="4210050" y="5956300"/>
          <p14:tracePt t="33992" x="4194175" y="5956300"/>
          <p14:tracePt t="33993" x="4170363" y="5956300"/>
          <p14:tracePt t="33994" x="4146550" y="5948363"/>
          <p14:tracePt t="33995" x="4138613" y="5948363"/>
          <p14:tracePt t="33996" x="4122738" y="5948363"/>
          <p14:tracePt t="33997" x="4114800" y="5948363"/>
          <p14:tracePt t="33998" x="4098925" y="5948363"/>
          <p14:tracePt t="33999" x="4083050" y="5948363"/>
          <p14:tracePt t="34000" x="4067175" y="5948363"/>
          <p14:tracePt t="34001" x="4051300" y="5940425"/>
          <p14:tracePt t="34002" x="4035425" y="5940425"/>
          <p14:tracePt t="34003" x="4019550" y="5940425"/>
          <p14:tracePt t="34004" x="4002088" y="5940425"/>
          <p14:tracePt t="34007" x="3962400" y="5932488"/>
          <p14:tracePt t="34008" x="3946525" y="5932488"/>
          <p14:tracePt t="34009" x="3938588" y="5932488"/>
          <p14:tracePt t="34010" x="3906838" y="5932488"/>
          <p14:tracePt t="34011" x="3898900" y="5924550"/>
          <p14:tracePt t="34012" x="3883025" y="5924550"/>
          <p14:tracePt t="34013" x="3867150" y="5924550"/>
          <p14:tracePt t="34014" x="3851275" y="5924550"/>
          <p14:tracePt t="34015" x="3835400" y="5916613"/>
          <p14:tracePt t="34016" x="3819525" y="5916613"/>
          <p14:tracePt t="34017" x="3803650" y="5908675"/>
          <p14:tracePt t="34018" x="3787775" y="5908675"/>
          <p14:tracePt t="34019" x="3771900" y="5908675"/>
          <p14:tracePt t="34020" x="3748088" y="5900738"/>
          <p14:tracePt t="34021" x="3740150" y="5900738"/>
          <p14:tracePt t="34023" x="3708400" y="5892800"/>
          <p14:tracePt t="34024" x="3684588" y="5892800"/>
          <p14:tracePt t="34025" x="3668713" y="5892800"/>
          <p14:tracePt t="34026" x="3651250" y="5892800"/>
          <p14:tracePt t="34027" x="3627438" y="5884863"/>
          <p14:tracePt t="34028" x="3611563" y="5884863"/>
          <p14:tracePt t="34029" x="3595688" y="5884863"/>
          <p14:tracePt t="34030" x="3571875" y="5876925"/>
          <p14:tracePt t="34031" x="3563938" y="5876925"/>
          <p14:tracePt t="34032" x="3540125" y="5868988"/>
          <p14:tracePt t="34033" x="3524250" y="5868988"/>
          <p14:tracePt t="34034" x="3508375" y="5868988"/>
          <p14:tracePt t="34035" x="3484563" y="5861050"/>
          <p14:tracePt t="34036" x="3468688" y="5861050"/>
          <p14:tracePt t="34037" x="3444875" y="5861050"/>
          <p14:tracePt t="34038" x="3421063" y="5853113"/>
          <p14:tracePt t="34040" x="3389313" y="5845175"/>
          <p14:tracePt t="34041" x="3373438" y="5845175"/>
          <p14:tracePt t="34042" x="3357563" y="5837238"/>
          <p14:tracePt t="34043" x="3333750" y="5837238"/>
          <p14:tracePt t="34044" x="3317875" y="5829300"/>
          <p14:tracePt t="34045" x="3292475" y="5829300"/>
          <p14:tracePt t="34046" x="3276600" y="5829300"/>
          <p14:tracePt t="34047" x="3252788" y="5821363"/>
          <p14:tracePt t="34048" x="3236913" y="5821363"/>
          <p14:tracePt t="34049" x="3213100" y="5813425"/>
          <p14:tracePt t="34050" x="3197225" y="5813425"/>
          <p14:tracePt t="34051" x="3181350" y="5813425"/>
          <p14:tracePt t="34052" x="3165475" y="5805488"/>
          <p14:tracePt t="34053" x="3141663" y="5805488"/>
          <p14:tracePt t="34054" x="3125788" y="5797550"/>
          <p14:tracePt t="34057" x="3078163" y="5797550"/>
          <p14:tracePt t="34058" x="3062288" y="5789613"/>
          <p14:tracePt t="34059" x="3038475" y="5789613"/>
          <p14:tracePt t="34060" x="3030538" y="5781675"/>
          <p14:tracePt t="34061" x="3006725" y="5781675"/>
          <p14:tracePt t="34062" x="2990850" y="5781675"/>
          <p14:tracePt t="34063" x="2982913" y="5773738"/>
          <p14:tracePt t="34064" x="2957513" y="5773738"/>
          <p14:tracePt t="34065" x="2949575" y="5765800"/>
          <p14:tracePt t="34066" x="2941638" y="5765800"/>
          <p14:tracePt t="34067" x="2925763" y="5757863"/>
          <p14:tracePt t="34068" x="2909888" y="5757863"/>
          <p14:tracePt t="34069" x="2894013" y="5749925"/>
          <p14:tracePt t="34070" x="2878138" y="5749925"/>
          <p14:tracePt t="34071" x="2870200" y="5749925"/>
          <p14:tracePt t="34073" x="2854325" y="5741988"/>
          <p14:tracePt t="34074" x="2838450" y="5741988"/>
          <p14:tracePt t="34075" x="2830513" y="5741988"/>
          <p14:tracePt t="34076" x="2822575" y="5734050"/>
          <p14:tracePt t="34077" x="2806700" y="5734050"/>
          <p14:tracePt t="34078" x="2798763" y="5734050"/>
          <p14:tracePt t="34079" x="2790825" y="5726113"/>
          <p14:tracePt t="34080" x="2782888" y="5726113"/>
          <p14:tracePt t="34081" x="2774950" y="5726113"/>
          <p14:tracePt t="34082" x="2767013" y="5726113"/>
          <p14:tracePt t="34083" x="2759075" y="5718175"/>
          <p14:tracePt t="34084" x="2751138" y="5718175"/>
          <p14:tracePt t="34085" x="2743200" y="5718175"/>
          <p14:tracePt t="34086" x="2735263" y="5718175"/>
          <p14:tracePt t="34087" x="2735263" y="5710238"/>
          <p14:tracePt t="34088" x="2727325" y="5710238"/>
          <p14:tracePt t="34090" x="2711450" y="5710238"/>
          <p14:tracePt t="34091" x="2711450" y="5702300"/>
          <p14:tracePt t="34092" x="2703513" y="5702300"/>
          <p14:tracePt t="34093" x="2695575" y="5702300"/>
          <p14:tracePt t="34094" x="2695575" y="5694363"/>
          <p14:tracePt t="34095" x="2687638" y="5694363"/>
          <p14:tracePt t="34096" x="2679700" y="5694363"/>
          <p14:tracePt t="34097" x="2671763" y="5694363"/>
          <p14:tracePt t="34098" x="2663825" y="5686425"/>
          <p14:tracePt t="34099" x="2655888" y="5686425"/>
          <p14:tracePt t="34101" x="2647950" y="5686425"/>
          <p14:tracePt t="34103" x="2640013" y="5686425"/>
          <p14:tracePt t="34104" x="2640013" y="5678488"/>
          <p14:tracePt t="34106" x="2624138" y="5678488"/>
          <p14:tracePt t="34108" x="2624138" y="5670550"/>
          <p14:tracePt t="34109" x="2616200" y="5670550"/>
          <p14:tracePt t="34111" x="2606675" y="5670550"/>
          <p14:tracePt t="34112" x="2606675" y="5662613"/>
          <p14:tracePt t="34113" x="2598738" y="5662613"/>
          <p14:tracePt t="34114" x="2590800" y="5662613"/>
          <p14:tracePt t="34115" x="2582863" y="5662613"/>
          <p14:tracePt t="34116" x="2582863" y="5653088"/>
          <p14:tracePt t="34117" x="2574925" y="5653088"/>
          <p14:tracePt t="34118" x="2566988" y="5653088"/>
          <p14:tracePt t="34120" x="2559050" y="5653088"/>
          <p14:tracePt t="34121" x="2559050" y="5645150"/>
          <p14:tracePt t="34123" x="2543175" y="5645150"/>
          <p14:tracePt t="34124" x="2535238" y="5645150"/>
          <p14:tracePt t="34125" x="2535238" y="5637213"/>
          <p14:tracePt t="34126" x="2527300" y="5637213"/>
          <p14:tracePt t="34127" x="2519363" y="5629275"/>
          <p14:tracePt t="34128" x="2511425" y="5629275"/>
          <p14:tracePt t="34129" x="2503488" y="5629275"/>
          <p14:tracePt t="34130" x="2495550" y="5629275"/>
          <p14:tracePt t="34131" x="2487613" y="5629275"/>
          <p14:tracePt t="34140" x="2439988" y="5613400"/>
          <p14:tracePt t="34141" x="2432050" y="5605463"/>
          <p14:tracePt t="34142" x="2424113" y="5605463"/>
          <p14:tracePt t="34143" x="2416175" y="5605463"/>
          <p14:tracePt t="34144" x="2408238" y="5605463"/>
          <p14:tracePt t="34145" x="2400300" y="5605463"/>
          <p14:tracePt t="34146" x="2392363" y="5605463"/>
          <p14:tracePt t="34147" x="2392363" y="5597525"/>
          <p14:tracePt t="34148" x="2384425" y="5597525"/>
          <p14:tracePt t="34149" x="2384425" y="5589588"/>
          <p14:tracePt t="34150" x="2376488" y="5589588"/>
          <p14:tracePt t="34151" x="2368550" y="5589588"/>
          <p14:tracePt t="34152" x="2368550" y="5581650"/>
          <p14:tracePt t="34153" x="2360613" y="5581650"/>
          <p14:tracePt t="34154" x="2360613" y="5573713"/>
          <p14:tracePt t="34157" x="2344738" y="5573713"/>
          <p14:tracePt t="34157" x="2336800" y="5573713"/>
          <p14:tracePt t="34158" x="2336800" y="5565775"/>
          <p14:tracePt t="34159" x="2336800" y="5557838"/>
          <p14:tracePt t="34160" x="2328863" y="5557838"/>
          <p14:tracePt t="34161" x="2328863" y="5549900"/>
          <p14:tracePt t="34162" x="2320925" y="5549900"/>
          <p14:tracePt t="34164" x="2320925" y="5541963"/>
          <p14:tracePt t="34165" x="2312988" y="5541963"/>
          <p14:tracePt t="34169" x="2312988" y="5534025"/>
          <p14:tracePt t="34169" x="2305050" y="5534025"/>
          <p14:tracePt t="34170" x="2305050" y="5526088"/>
          <p14:tracePt t="34173" x="2297113" y="5526088"/>
          <p14:tracePt t="34174" x="2297113" y="5518150"/>
          <p14:tracePt t="34177" x="2289175" y="5518150"/>
          <p14:tracePt t="34178" x="2289175" y="5510213"/>
          <p14:tracePt t="34181" x="2289175" y="5502275"/>
          <p14:tracePt t="34184" x="2289175" y="5494338"/>
          <p14:tracePt t="34186" x="2281238" y="5494338"/>
          <p14:tracePt t="34187" x="2281238" y="5486400"/>
          <p14:tracePt t="34188" x="2281238" y="5478463"/>
          <p14:tracePt t="34191" x="2281238" y="5470525"/>
          <p14:tracePt t="34193" x="2281238" y="5462588"/>
          <p14:tracePt t="34195" x="2281238" y="5454650"/>
          <p14:tracePt t="34197" x="2281238" y="5446713"/>
          <p14:tracePt t="34199" x="2281238" y="5438775"/>
          <p14:tracePt t="34203" x="2281238" y="5430838"/>
          <p14:tracePt t="34203" x="2273300" y="5430838"/>
          <p14:tracePt t="34204" x="2273300" y="5422900"/>
          <p14:tracePt t="34207" x="2273300" y="5414963"/>
          <p14:tracePt t="34211" x="2273300" y="5407025"/>
          <p14:tracePt t="34213" x="2273300" y="5399088"/>
          <p14:tracePt t="34217" x="2273300" y="5391150"/>
          <p14:tracePt t="34222" x="2273300" y="5383213"/>
          <p14:tracePt t="34225" x="2273300" y="5375275"/>
          <p14:tracePt t="34231" x="2273300" y="5367338"/>
          <p14:tracePt t="34233" x="2281238" y="5367338"/>
          <p14:tracePt t="34238" x="2281238" y="5359400"/>
          <p14:tracePt t="34244" x="2281238" y="5351463"/>
          <p14:tracePt t="34244" x="2289175" y="5351463"/>
          <p14:tracePt t="34246" x="2289175" y="5343525"/>
          <p14:tracePt t="34251" x="2297113" y="5335588"/>
          <p14:tracePt t="34254" x="2305050" y="5335588"/>
          <p14:tracePt t="34256" x="2305050" y="5319713"/>
          <p14:tracePt t="34257" x="2312988" y="5319713"/>
          <p14:tracePt t="34258" x="2312988" y="5310188"/>
          <p14:tracePt t="34260" x="2312988" y="5302250"/>
          <p14:tracePt t="34261" x="2320925" y="5302250"/>
          <p14:tracePt t="34263" x="2320925" y="5294313"/>
          <p14:tracePt t="34264" x="2328863" y="5294313"/>
          <p14:tracePt t="34265" x="2328863" y="5286375"/>
          <p14:tracePt t="34266" x="2336800" y="5286375"/>
          <p14:tracePt t="34268" x="2336800" y="5278438"/>
          <p14:tracePt t="34269" x="2336800" y="5270500"/>
          <p14:tracePt t="34270" x="2344738" y="5270500"/>
          <p14:tracePt t="34274" x="2352675" y="5262563"/>
          <p14:tracePt t="34274" x="2352675" y="5254625"/>
          <p14:tracePt t="34275" x="2360613" y="5254625"/>
          <p14:tracePt t="34276" x="2360613" y="5246688"/>
          <p14:tracePt t="34278" x="2360613" y="5238750"/>
          <p14:tracePt t="34279" x="2368550" y="5238750"/>
          <p14:tracePt t="34280" x="2376488" y="5238750"/>
          <p14:tracePt t="34281" x="2376488" y="5230813"/>
          <p14:tracePt t="34282" x="2376488" y="5222875"/>
          <p14:tracePt t="34283" x="2384425" y="5222875"/>
          <p14:tracePt t="34284" x="2384425" y="5214938"/>
          <p14:tracePt t="34285" x="2392363" y="5214938"/>
          <p14:tracePt t="34287" x="2392363" y="5207000"/>
          <p14:tracePt t="34290" x="2400300" y="5199063"/>
          <p14:tracePt t="34291" x="2400300" y="5191125"/>
          <p14:tracePt t="34292" x="2400300" y="5183188"/>
          <p14:tracePt t="34293" x="2408238" y="5183188"/>
          <p14:tracePt t="34295" x="2408238" y="5175250"/>
          <p14:tracePt t="34296" x="2416175" y="5167313"/>
          <p14:tracePt t="34298" x="2416175" y="5159375"/>
          <p14:tracePt t="34299" x="2424113" y="5159375"/>
          <p14:tracePt t="34300" x="2424113" y="5151438"/>
          <p14:tracePt t="34302" x="2424113" y="5143500"/>
          <p14:tracePt t="34303" x="2424113" y="5135563"/>
          <p14:tracePt t="34304" x="2432050" y="5135563"/>
          <p14:tracePt t="34306" x="2439988" y="5127625"/>
          <p14:tracePt t="34307" x="2439988" y="5119688"/>
          <p14:tracePt t="34308" x="2439988" y="5111750"/>
          <p14:tracePt t="34310" x="2439988" y="5103813"/>
          <p14:tracePt t="34311" x="2447925" y="5103813"/>
          <p14:tracePt t="34312" x="2447925" y="5095875"/>
          <p14:tracePt t="34313" x="2455863" y="5095875"/>
          <p14:tracePt t="34314" x="2455863" y="5087938"/>
          <p14:tracePt t="34315" x="2463800" y="5087938"/>
          <p14:tracePt t="34316" x="2463800" y="5080000"/>
          <p14:tracePt t="34317" x="2471738" y="5072063"/>
          <p14:tracePt t="34318" x="2471738" y="5064125"/>
          <p14:tracePt t="34320" x="2479675" y="5064125"/>
          <p14:tracePt t="34321" x="2479675" y="5056188"/>
          <p14:tracePt t="34323" x="2487613" y="5048250"/>
          <p14:tracePt t="34324" x="2487613" y="5040313"/>
          <p14:tracePt t="34325" x="2495550" y="5040313"/>
          <p14:tracePt t="34326" x="2495550" y="5032375"/>
          <p14:tracePt t="34327" x="2503488" y="5032375"/>
          <p14:tracePt t="34328" x="2503488" y="5024438"/>
          <p14:tracePt t="34329" x="2503488" y="5016500"/>
          <p14:tracePt t="34330" x="2511425" y="5016500"/>
          <p14:tracePt t="34331" x="2519363" y="5016500"/>
          <p14:tracePt t="34332" x="2519363" y="5008563"/>
          <p14:tracePt t="34335" x="2519363" y="5000625"/>
          <p14:tracePt t="34336" x="2527300" y="5000625"/>
          <p14:tracePt t="34337" x="2527300" y="4992688"/>
          <p14:tracePt t="34338" x="2535238" y="4992688"/>
          <p14:tracePt t="34340" x="2535238" y="4976813"/>
          <p14:tracePt t="34341" x="2543175" y="4976813"/>
          <p14:tracePt t="34342" x="2551113" y="4976813"/>
          <p14:tracePt t="34343" x="2559050" y="4967288"/>
          <p14:tracePt t="34345" x="2566988" y="4967288"/>
          <p14:tracePt t="34346" x="2566988" y="4959350"/>
          <p14:tracePt t="34347" x="2566988" y="4951413"/>
          <p14:tracePt t="34348" x="2574925" y="4951413"/>
          <p14:tracePt t="34349" x="2574925" y="4943475"/>
          <p14:tracePt t="34350" x="2582863" y="4943475"/>
          <p14:tracePt t="34351" x="2590800" y="4943475"/>
          <p14:tracePt t="34352" x="2590800" y="4935538"/>
          <p14:tracePt t="34353" x="2598738" y="4935538"/>
          <p14:tracePt t="34354" x="2598738" y="4927600"/>
          <p14:tracePt t="34356" x="2606675" y="4919663"/>
          <p14:tracePt t="34358" x="2616200" y="4919663"/>
          <p14:tracePt t="34359" x="2616200" y="4911725"/>
          <p14:tracePt t="34360" x="2624138" y="4911725"/>
          <p14:tracePt t="34361" x="2624138" y="4903788"/>
          <p14:tracePt t="34362" x="2632075" y="4903788"/>
          <p14:tracePt t="34363" x="2632075" y="4895850"/>
          <p14:tracePt t="34364" x="2640013" y="4895850"/>
          <p14:tracePt t="34366" x="2647950" y="4895850"/>
          <p14:tracePt t="34367" x="2647950" y="4887913"/>
          <p14:tracePt t="34368" x="2655888" y="4887913"/>
          <p14:tracePt t="34369" x="2655888" y="4879975"/>
          <p14:tracePt t="34370" x="2663825" y="4879975"/>
          <p14:tracePt t="34371" x="2663825" y="4872038"/>
          <p14:tracePt t="34373" x="2671763" y="4872038"/>
          <p14:tracePt t="34374" x="2679700" y="4872038"/>
          <p14:tracePt t="34375" x="2679700" y="4864100"/>
          <p14:tracePt t="34376" x="2687638" y="4864100"/>
          <p14:tracePt t="34377" x="2687638" y="4856163"/>
          <p14:tracePt t="34378" x="2695575" y="4856163"/>
          <p14:tracePt t="34379" x="2703513" y="4856163"/>
          <p14:tracePt t="34380" x="2703513" y="4848225"/>
          <p14:tracePt t="34381" x="2711450" y="4848225"/>
          <p14:tracePt t="34382" x="2711450" y="4840288"/>
          <p14:tracePt t="34383" x="2719388" y="4840288"/>
          <p14:tracePt t="34385" x="2727325" y="4840288"/>
          <p14:tracePt t="34386" x="2727325" y="4832350"/>
          <p14:tracePt t="34387" x="2735263" y="4832350"/>
          <p14:tracePt t="34388" x="2743200" y="4832350"/>
          <p14:tracePt t="34390" x="2743200" y="4824413"/>
          <p14:tracePt t="34390" x="2751138" y="4824413"/>
          <p14:tracePt t="34392" x="2759075" y="4824413"/>
          <p14:tracePt t="34393" x="2759075" y="4816475"/>
          <p14:tracePt t="34394" x="2767013" y="4816475"/>
          <p14:tracePt t="34395" x="2774950" y="4816475"/>
          <p14:tracePt t="34397" x="2774950" y="4808538"/>
          <p14:tracePt t="34398" x="2782888" y="4808538"/>
          <p14:tracePt t="34399" x="2782888" y="4800600"/>
          <p14:tracePt t="34400" x="2790825" y="4800600"/>
          <p14:tracePt t="34401" x="2798763" y="4800600"/>
          <p14:tracePt t="34402" x="2798763" y="4792663"/>
          <p14:tracePt t="34403" x="2806700" y="4792663"/>
          <p14:tracePt t="34404" x="2814638" y="4792663"/>
          <p14:tracePt t="34406" x="2822575" y="4784725"/>
          <p14:tracePt t="34407" x="2830513" y="4784725"/>
          <p14:tracePt t="34408" x="2838450" y="4784725"/>
          <p14:tracePt t="34409" x="2838450" y="4776788"/>
          <p14:tracePt t="34410" x="2846388" y="4776788"/>
          <p14:tracePt t="34411" x="2854325" y="4776788"/>
          <p14:tracePt t="34413" x="2862263" y="4776788"/>
          <p14:tracePt t="34414" x="2862263" y="4768850"/>
          <p14:tracePt t="34415" x="2870200" y="4768850"/>
          <p14:tracePt t="34416" x="2878138" y="4760913"/>
          <p14:tracePt t="34417" x="2886075" y="4760913"/>
          <p14:tracePt t="34418" x="2894013" y="4760913"/>
          <p14:tracePt t="34420" x="2894013" y="4752975"/>
          <p14:tracePt t="34421" x="2901950" y="4752975"/>
          <p14:tracePt t="34423" x="2909888" y="4752975"/>
          <p14:tracePt t="34424" x="2917825" y="4752975"/>
          <p14:tracePt t="34425" x="2917825" y="4745038"/>
          <p14:tracePt t="34426" x="2925763" y="4745038"/>
          <p14:tracePt t="34427" x="2933700" y="4745038"/>
          <p14:tracePt t="34429" x="2941638" y="4745038"/>
          <p14:tracePt t="34430" x="2941638" y="4737100"/>
          <p14:tracePt t="34432" x="2949575" y="4737100"/>
          <p14:tracePt t="34433" x="2957513" y="4737100"/>
          <p14:tracePt t="34435" x="2957513" y="4729163"/>
          <p14:tracePt t="34436" x="2967038" y="4729163"/>
          <p14:tracePt t="34437" x="2974975" y="4729163"/>
          <p14:tracePt t="34438" x="2982913" y="4729163"/>
          <p14:tracePt t="34440" x="2990850" y="4729163"/>
          <p14:tracePt t="34441" x="2990850" y="4721225"/>
          <p14:tracePt t="34442" x="2998788" y="4721225"/>
          <p14:tracePt t="34443" x="3006725" y="4721225"/>
          <p14:tracePt t="34444" x="3006725" y="4713288"/>
          <p14:tracePt t="34445" x="3014663" y="4713288"/>
          <p14:tracePt t="34446" x="3022600" y="4713288"/>
          <p14:tracePt t="34450" x="3030538" y="4713288"/>
          <p14:tracePt t="34450" x="3030538" y="4705350"/>
          <p14:tracePt t="34451" x="3038475" y="4705350"/>
          <p14:tracePt t="34452" x="3046413" y="4705350"/>
          <p14:tracePt t="34454" x="3054350" y="4705350"/>
          <p14:tracePt t="34458" x="3070225" y="4697413"/>
          <p14:tracePt t="34459" x="3070225" y="4689475"/>
          <p14:tracePt t="34460" x="3078163" y="4689475"/>
          <p14:tracePt t="34463" x="3086100" y="4689475"/>
          <p14:tracePt t="34464" x="3094038" y="4689475"/>
          <p14:tracePt t="34465" x="3101975" y="4689475"/>
          <p14:tracePt t="34466" x="3101975" y="4681538"/>
          <p14:tracePt t="34468" x="3109913" y="4681538"/>
          <p14:tracePt t="34470" x="3117850" y="4681538"/>
          <p14:tracePt t="34471" x="3125788" y="4681538"/>
          <p14:tracePt t="34473" x="3133725" y="4673600"/>
          <p14:tracePt t="34476" x="3141663" y="4673600"/>
          <p14:tracePt t="34478" x="3149600" y="4673600"/>
          <p14:tracePt t="34479" x="3149600" y="4665663"/>
          <p14:tracePt t="34480" x="3141663" y="4665663"/>
          <p14:tracePt t="34481" x="3149600" y="4665663"/>
          <p14:tracePt t="34482" x="3157538" y="4665663"/>
          <p14:tracePt t="34483" x="3165475" y="4665663"/>
          <p14:tracePt t="34486" x="3173413" y="4665663"/>
          <p14:tracePt t="34488" x="3189288" y="4665663"/>
          <p14:tracePt t="34491" x="3189288" y="4657725"/>
          <p14:tracePt t="34492" x="3197225" y="4657725"/>
          <p14:tracePt t="34493" x="3205163" y="4657725"/>
          <p14:tracePt t="34494" x="3213100" y="4657725"/>
          <p14:tracePt t="34497" x="3221038" y="4657725"/>
          <p14:tracePt t="34499" x="3228975" y="4657725"/>
          <p14:tracePt t="34500" x="3236913" y="4657725"/>
          <p14:tracePt t="34502" x="3244850" y="4657725"/>
          <p14:tracePt t="34504" x="3244850" y="4649788"/>
          <p14:tracePt t="34508" x="3252788" y="4649788"/>
          <p14:tracePt t="34510" x="3268663" y="4649788"/>
          <p14:tracePt t="34516" x="3276600" y="4649788"/>
          <p14:tracePt t="34518" x="3284538" y="4649788"/>
          <p14:tracePt t="34519" x="3292475" y="4649788"/>
          <p14:tracePt t="34520" x="3300413" y="4649788"/>
          <p14:tracePt t="34523" x="3317875" y="4649788"/>
          <p14:tracePt t="34526" x="3325813" y="4649788"/>
          <p14:tracePt t="34528" x="3333750" y="4649788"/>
          <p14:tracePt t="34529" x="3341688" y="4649788"/>
          <p14:tracePt t="34531" x="3349625" y="4649788"/>
          <p14:tracePt t="34533" x="3357563" y="4649788"/>
          <p14:tracePt t="34534" x="3357563" y="4641850"/>
          <p14:tracePt t="34535" x="3365500" y="4641850"/>
          <p14:tracePt t="34536" x="3373438" y="4641850"/>
          <p14:tracePt t="34538" x="3381375" y="4641850"/>
          <p14:tracePt t="34540" x="3389313" y="4641850"/>
          <p14:tracePt t="34541" x="3397250" y="4641850"/>
          <p14:tracePt t="34543" x="3405188" y="4641850"/>
          <p14:tracePt t="34545" x="3413125" y="4641850"/>
          <p14:tracePt t="34546" x="3421063" y="4641850"/>
          <p14:tracePt t="34549" x="3429000" y="4641850"/>
          <p14:tracePt t="34550" x="3436938" y="4641850"/>
          <p14:tracePt t="34551" x="3444875" y="4641850"/>
          <p14:tracePt t="34553" x="3452813" y="4641850"/>
          <p14:tracePt t="34556" x="3468688" y="4641850"/>
          <p14:tracePt t="34558" x="3476625" y="4641850"/>
          <p14:tracePt t="34560" x="3484563" y="4641850"/>
          <p14:tracePt t="34562" x="3492500" y="4641850"/>
          <p14:tracePt t="34563" x="3500438" y="4641850"/>
          <p14:tracePt t="34564" x="3508375" y="4641850"/>
          <p14:tracePt t="34566" x="3516313" y="4641850"/>
          <p14:tracePt t="34568" x="3524250" y="4641850"/>
          <p14:tracePt t="34570" x="3532188" y="4641850"/>
          <p14:tracePt t="34571" x="3540125" y="4641850"/>
          <p14:tracePt t="34573" x="3548063" y="4641850"/>
          <p14:tracePt t="34575" x="3556000" y="4641850"/>
          <p14:tracePt t="34576" x="3563938" y="4641850"/>
          <p14:tracePt t="34577" x="3571875" y="4641850"/>
          <p14:tracePt t="34579" x="3579813" y="4641850"/>
          <p14:tracePt t="34580" x="3587750" y="4641850"/>
          <p14:tracePt t="34581" x="3595688" y="4641850"/>
          <p14:tracePt t="34582" x="3603625" y="4641850"/>
          <p14:tracePt t="34583" x="3611563" y="4641850"/>
          <p14:tracePt t="34584" x="3619500" y="4641850"/>
          <p14:tracePt t="34585" x="3619500" y="4633913"/>
          <p14:tracePt t="34587" x="3627438" y="4633913"/>
          <p14:tracePt t="34588" x="3635375" y="4633913"/>
          <p14:tracePt t="34590" x="3651250" y="4633913"/>
          <p14:tracePt t="34591" x="3660775" y="4633913"/>
          <p14:tracePt t="34592" x="3668713" y="4633913"/>
          <p14:tracePt t="34593" x="3676650" y="4633913"/>
          <p14:tracePt t="34595" x="3684588" y="4633913"/>
          <p14:tracePt t="34596" x="3692525" y="4633913"/>
          <p14:tracePt t="34597" x="3700463" y="4633913"/>
          <p14:tracePt t="34598" x="3708400" y="4633913"/>
          <p14:tracePt t="34599" x="3716338" y="4633913"/>
          <p14:tracePt t="34600" x="3724275" y="4633913"/>
          <p14:tracePt t="34601" x="3724275" y="4624388"/>
          <p14:tracePt t="34602" x="3732213" y="4624388"/>
          <p14:tracePt t="34603" x="3740150" y="4624388"/>
          <p14:tracePt t="34604" x="3748088" y="4624388"/>
          <p14:tracePt t="34607" x="3763963" y="4624388"/>
          <p14:tracePt t="34607" x="3771900" y="4624388"/>
          <p14:tracePt t="34608" x="3787775" y="4624388"/>
          <p14:tracePt t="34609" x="3795713" y="4624388"/>
          <p14:tracePt t="34610" x="3803650" y="4624388"/>
          <p14:tracePt t="34611" x="3811588" y="4624388"/>
          <p14:tracePt t="34612" x="3819525" y="4624388"/>
          <p14:tracePt t="34613" x="3827463" y="4624388"/>
          <p14:tracePt t="34614" x="3835400" y="4624388"/>
          <p14:tracePt t="34615" x="3843338" y="4624388"/>
          <p14:tracePt t="34616" x="3851275" y="4624388"/>
          <p14:tracePt t="34617" x="3867150" y="4624388"/>
          <p14:tracePt t="34618" x="3875088" y="4624388"/>
          <p14:tracePt t="34619" x="3883025" y="4624388"/>
          <p14:tracePt t="34620" x="3890963" y="4624388"/>
          <p14:tracePt t="34621" x="3906838" y="4624388"/>
          <p14:tracePt t="34623" x="3922713" y="4624388"/>
          <p14:tracePt t="34624" x="3930650" y="4633913"/>
          <p14:tracePt t="34625" x="3938588" y="4633913"/>
          <p14:tracePt t="34626" x="3954463" y="4633913"/>
          <p14:tracePt t="34627" x="3962400" y="4633913"/>
          <p14:tracePt t="34628" x="3970338" y="4633913"/>
          <p14:tracePt t="34629" x="3986213" y="4633913"/>
          <p14:tracePt t="34630" x="3994150" y="4633913"/>
          <p14:tracePt t="34631" x="4002088" y="4641850"/>
          <p14:tracePt t="34632" x="4019550" y="4641850"/>
          <p14:tracePt t="34633" x="4027488" y="4641850"/>
          <p14:tracePt t="34634" x="4035425" y="4641850"/>
          <p14:tracePt t="34635" x="4043363" y="4649788"/>
          <p14:tracePt t="34636" x="4051300" y="4649788"/>
          <p14:tracePt t="34637" x="4059238" y="4649788"/>
          <p14:tracePt t="34641" x="4090988" y="4657725"/>
          <p14:tracePt t="34641" x="4098925" y="4657725"/>
          <p14:tracePt t="34642" x="4106863" y="4657725"/>
          <p14:tracePt t="34643" x="4114800" y="4665663"/>
          <p14:tracePt t="34644" x="4122738" y="4665663"/>
          <p14:tracePt t="34645" x="4130675" y="4665663"/>
          <p14:tracePt t="34646" x="4138613" y="4665663"/>
          <p14:tracePt t="34647" x="4146550" y="4665663"/>
          <p14:tracePt t="34648" x="4154488" y="4673600"/>
          <p14:tracePt t="34649" x="4162425" y="4673600"/>
          <p14:tracePt t="34650" x="4170363" y="4673600"/>
          <p14:tracePt t="34651" x="4178300" y="4673600"/>
          <p14:tracePt t="34652" x="4178300" y="4681538"/>
          <p14:tracePt t="34653" x="4186238" y="4681538"/>
          <p14:tracePt t="34654" x="4194175" y="4681538"/>
          <p14:tracePt t="34657" x="4210050" y="4689475"/>
          <p14:tracePt t="34657" x="4217988" y="4689475"/>
          <p14:tracePt t="34658" x="4225925" y="4689475"/>
          <p14:tracePt t="34659" x="4233863" y="4689475"/>
          <p14:tracePt t="34660" x="4241800" y="4697413"/>
          <p14:tracePt t="34661" x="4249738" y="4697413"/>
          <p14:tracePt t="34662" x="4257675" y="4697413"/>
          <p14:tracePt t="34664" x="4265613" y="4697413"/>
          <p14:tracePt t="34665" x="4273550" y="4697413"/>
          <p14:tracePt t="34667" x="4281488" y="4697413"/>
          <p14:tracePt t="34669" x="4289425" y="4705350"/>
          <p14:tracePt t="34670" x="4297363" y="4705350"/>
          <p14:tracePt t="34674" x="4321175" y="4713288"/>
          <p14:tracePt t="34677" x="4329113" y="4713288"/>
          <p14:tracePt t="34678" x="4337050" y="4713288"/>
          <p14:tracePt t="34680" x="4337050" y="4721225"/>
          <p14:tracePt t="34681" x="4344988" y="4721225"/>
          <p14:tracePt t="34682" x="4352925" y="4721225"/>
          <p14:tracePt t="34683" x="4352925" y="4729163"/>
          <p14:tracePt t="34684" x="4362450" y="4729163"/>
          <p14:tracePt t="34686" x="4370388" y="4729163"/>
          <p14:tracePt t="34688" x="4378325" y="4729163"/>
          <p14:tracePt t="34690" x="4386263" y="4729163"/>
          <p14:tracePt t="34692" x="4386263" y="4737100"/>
          <p14:tracePt t="34693" x="4394200" y="4737100"/>
          <p14:tracePt t="34695" x="4402138" y="4737100"/>
          <p14:tracePt t="34697" x="4410075" y="4737100"/>
          <p14:tracePt t="34698" x="4410075" y="4745038"/>
          <p14:tracePt t="34699" x="4418013" y="4745038"/>
          <p14:tracePt t="34702" x="4425950" y="4745038"/>
          <p14:tracePt t="34704" x="4425950" y="4752975"/>
          <p14:tracePt t="34707" x="4433888" y="4752975"/>
          <p14:tracePt t="34707" x="4441825" y="4752975"/>
          <p14:tracePt t="34709" x="4449763" y="4752975"/>
          <p14:tracePt t="34711" x="4457700" y="4752975"/>
          <p14:tracePt t="34712" x="4457700" y="4760913"/>
          <p14:tracePt t="34713" x="4465638" y="4760913"/>
          <p14:tracePt t="34715" x="4473575" y="4760913"/>
          <p14:tracePt t="34717" x="4481513" y="4760913"/>
          <p14:tracePt t="34718" x="4481513" y="4768850"/>
          <p14:tracePt t="34719" x="4489450" y="4768850"/>
          <p14:tracePt t="34721" x="4489450" y="4776788"/>
          <p14:tracePt t="34723" x="4497388" y="4776788"/>
          <p14:tracePt t="34725" x="4505325" y="4776788"/>
          <p14:tracePt t="34727" x="4505325" y="4784725"/>
          <p14:tracePt t="34729" x="4513263" y="4784725"/>
          <p14:tracePt t="34730" x="4521200" y="4784725"/>
          <p14:tracePt t="34734" x="4529138" y="4784725"/>
          <p14:tracePt t="34735" x="4529138" y="4792663"/>
          <p14:tracePt t="34739" x="4529138" y="4800600"/>
          <p14:tracePt t="34740" x="4537075" y="4800600"/>
          <p14:tracePt t="34742" x="4545013" y="4800600"/>
          <p14:tracePt t="34743" x="4545013" y="4808538"/>
          <p14:tracePt t="34744" x="4552950" y="4808538"/>
          <p14:tracePt t="34747" x="4552950" y="4816475"/>
          <p14:tracePt t="34748" x="4560888" y="4816475"/>
          <p14:tracePt t="34751" x="4568825" y="4816475"/>
          <p14:tracePt t="34752" x="4568825" y="4824413"/>
          <p14:tracePt t="34753" x="4576763" y="4824413"/>
          <p14:tracePt t="34754" x="4576763" y="4832350"/>
          <p14:tracePt t="34756" x="4584700" y="4832350"/>
          <p14:tracePt t="34759" x="4592638" y="4832350"/>
          <p14:tracePt t="34760" x="4592638" y="4840288"/>
          <p14:tracePt t="34761" x="4600575" y="4840288"/>
          <p14:tracePt t="34762" x="4608513" y="4840288"/>
          <p14:tracePt t="34763" x="4608513" y="4848225"/>
          <p14:tracePt t="34764" x="4616450" y="4856163"/>
          <p14:tracePt t="34766" x="4624388" y="4856163"/>
          <p14:tracePt t="34767" x="4632325" y="4856163"/>
          <p14:tracePt t="34768" x="4632325" y="4864100"/>
          <p14:tracePt t="34769" x="4640263" y="4864100"/>
          <p14:tracePt t="34770" x="4640263" y="4872038"/>
          <p14:tracePt t="34771" x="4648200" y="4872038"/>
          <p14:tracePt t="34774" x="4664075" y="4879975"/>
          <p14:tracePt t="34775" x="4664075" y="4887913"/>
          <p14:tracePt t="34776" x="4672013" y="4887913"/>
          <p14:tracePt t="34777" x="4679950" y="4887913"/>
          <p14:tracePt t="34778" x="4687888" y="4887913"/>
          <p14:tracePt t="34779" x="4687888" y="4895850"/>
          <p14:tracePt t="34780" x="4705350" y="4895850"/>
          <p14:tracePt t="34781" x="4713288" y="4903788"/>
          <p14:tracePt t="34782" x="4721225" y="4903788"/>
          <p14:tracePt t="34783" x="4729163" y="4903788"/>
          <p14:tracePt t="34784" x="4729163" y="4911725"/>
          <p14:tracePt t="34785" x="4737100" y="4911725"/>
          <p14:tracePt t="34786" x="4745038" y="4911725"/>
          <p14:tracePt t="34787" x="4745038" y="4919663"/>
          <p14:tracePt t="34788" x="4752975" y="4919663"/>
          <p14:tracePt t="34790" x="4760913" y="4919663"/>
          <p14:tracePt t="34790" x="4776788" y="4927600"/>
          <p14:tracePt t="34791" x="4784725" y="4927600"/>
          <p14:tracePt t="34792" x="4784725" y="4935538"/>
          <p14:tracePt t="34793" x="4800600" y="4935538"/>
          <p14:tracePt t="34794" x="4808538" y="4943475"/>
          <p14:tracePt t="34795" x="4816475" y="4943475"/>
          <p14:tracePt t="34796" x="4824413" y="4943475"/>
          <p14:tracePt t="34797" x="4824413" y="4951413"/>
          <p14:tracePt t="34798" x="4832350" y="4951413"/>
          <p14:tracePt t="34799" x="4832350" y="4959350"/>
          <p14:tracePt t="34800" x="4840288" y="4959350"/>
          <p14:tracePt t="34801" x="4848225" y="4959350"/>
          <p14:tracePt t="34802" x="4856163" y="4959350"/>
          <p14:tracePt t="34803" x="4864100" y="4967288"/>
          <p14:tracePt t="34804" x="4872038" y="4967288"/>
          <p14:tracePt t="34806" x="4887913" y="4967288"/>
          <p14:tracePt t="34807" x="4887913" y="4976813"/>
          <p14:tracePt t="34808" x="4895850" y="4976813"/>
          <p14:tracePt t="34809" x="4903788" y="4976813"/>
          <p14:tracePt t="34810" x="4911725" y="4976813"/>
          <p14:tracePt t="34811" x="4911725" y="4984750"/>
          <p14:tracePt t="34812" x="4919663" y="4984750"/>
          <p14:tracePt t="34813" x="4927600" y="4992688"/>
          <p14:tracePt t="34815" x="4935538" y="4992688"/>
          <p14:tracePt t="34817" x="4943475" y="4992688"/>
          <p14:tracePt t="34819" x="4951413" y="4992688"/>
          <p14:tracePt t="34824" x="4959350" y="5000625"/>
          <p14:tracePt t="34827" x="4967288" y="5000625"/>
          <p14:tracePt t="34834" x="4967288" y="5008563"/>
          <p14:tracePt t="34839" x="4975225" y="5008563"/>
          <p14:tracePt t="34850" x="4975225" y="5016500"/>
          <p14:tracePt t="34861" x="4975225" y="5024438"/>
          <p14:tracePt t="34864" x="4983163" y="5024438"/>
          <p14:tracePt t="34864" x="4983163" y="5032375"/>
          <p14:tracePt t="34866" x="4983163" y="5040313"/>
          <p14:tracePt t="34869" x="4983163" y="5048250"/>
          <p14:tracePt t="34874" x="4991100" y="5056188"/>
          <p14:tracePt t="34875" x="4991100" y="5064125"/>
          <p14:tracePt t="34878" x="4991100" y="5072063"/>
          <p14:tracePt t="34881" x="4999038" y="5072063"/>
          <p14:tracePt t="34882" x="4999038" y="5080000"/>
          <p14:tracePt t="34883" x="4999038" y="5087938"/>
          <p14:tracePt t="34887" x="5006975" y="5095875"/>
          <p14:tracePt t="34889" x="5006975" y="5103813"/>
          <p14:tracePt t="34890" x="5014913" y="5103813"/>
          <p14:tracePt t="34891" x="5014913" y="5111750"/>
          <p14:tracePt t="34893" x="5022850" y="5111750"/>
          <p14:tracePt t="34894" x="5022850" y="5119688"/>
          <p14:tracePt t="34895" x="5022850" y="5127625"/>
          <p14:tracePt t="34897" x="5030788" y="5135563"/>
          <p14:tracePt t="34900" x="5038725" y="5143500"/>
          <p14:tracePt t="34902" x="5038725" y="5151438"/>
          <p14:tracePt t="34904" x="5046663" y="5151438"/>
          <p14:tracePt t="34907" x="5056188" y="5159375"/>
          <p14:tracePt t="34908" x="5056188" y="5167313"/>
          <p14:tracePt t="34909" x="5064125" y="5167313"/>
          <p14:tracePt t="34910" x="5064125" y="5175250"/>
          <p14:tracePt t="34915" x="5072063" y="5183188"/>
          <p14:tracePt t="34916" x="5072063" y="5191125"/>
          <p14:tracePt t="34925" x="5080000" y="5191125"/>
          <p14:tracePt t="34957" x="5080000" y="5199063"/>
          <p14:tracePt t="34960" x="5072063" y="5199063"/>
          <p14:tracePt t="34965" x="5064125" y="5207000"/>
          <p14:tracePt t="34967" x="5056188" y="5207000"/>
          <p14:tracePt t="34969" x="5056188" y="5214938"/>
          <p14:tracePt t="34973" x="5046663" y="5214938"/>
          <p14:tracePt t="34976" x="5038725" y="5222875"/>
          <p14:tracePt t="34977" x="5038725" y="5230813"/>
          <p14:tracePt t="34980" x="5030788" y="5230813"/>
          <p14:tracePt t="34981" x="5030788" y="5238750"/>
          <p14:tracePt t="34982" x="5022850" y="5238750"/>
          <p14:tracePt t="34984" x="5022850" y="5246688"/>
          <p14:tracePt t="34987" x="5014913" y="5246688"/>
          <p14:tracePt t="34988" x="5014913" y="5254625"/>
          <p14:tracePt t="34990" x="5014913" y="5262563"/>
          <p14:tracePt t="34991" x="5006975" y="5262563"/>
          <p14:tracePt t="34993" x="4999038" y="5262563"/>
          <p14:tracePt t="34994" x="4999038" y="5270500"/>
          <p14:tracePt t="35004" x="4991100" y="5278438"/>
          <p14:tracePt t="35013" x="4991100" y="5286375"/>
          <p14:tracePt t="35024" x="4983163" y="5294313"/>
          <p14:tracePt t="35030" x="4983163" y="5302250"/>
          <p14:tracePt t="35032" x="4975225" y="5302250"/>
          <p14:tracePt t="35037" x="4967288" y="5302250"/>
          <p14:tracePt t="35041" x="4959350" y="5310188"/>
          <p14:tracePt t="35043" x="4959350" y="5319713"/>
          <p14:tracePt t="35044" x="4951413" y="5319713"/>
          <p14:tracePt t="35046" x="4951413" y="5327650"/>
          <p14:tracePt t="35047" x="4943475" y="5327650"/>
          <p14:tracePt t="35052" x="4935538" y="5335588"/>
          <p14:tracePt t="35057" x="4927600" y="5343525"/>
          <p14:tracePt t="35059" x="4919663" y="5343525"/>
          <p14:tracePt t="35060" x="4919663" y="5351463"/>
          <p14:tracePt t="35062" x="4911725" y="5351463"/>
          <p14:tracePt t="35065" x="4911725" y="5359400"/>
          <p14:tracePt t="35066" x="4903788" y="5359400"/>
          <p14:tracePt t="35068" x="4903788" y="5367338"/>
          <p14:tracePt t="35069" x="4895850" y="5367338"/>
          <p14:tracePt t="35072" x="4895850" y="5375275"/>
          <p14:tracePt t="35073" x="4887913" y="5375275"/>
          <p14:tracePt t="35074" x="4887913" y="5383213"/>
          <p14:tracePt t="35075" x="4879975" y="5383213"/>
          <p14:tracePt t="35077" x="4879975" y="5391150"/>
          <p14:tracePt t="35078" x="4872038" y="5391150"/>
          <p14:tracePt t="35080" x="4872038" y="5399088"/>
          <p14:tracePt t="35081" x="4864100" y="5399088"/>
          <p14:tracePt t="35082" x="4864100" y="5407025"/>
          <p14:tracePt t="35083" x="4856163" y="5407025"/>
          <p14:tracePt t="35084" x="4856163" y="5414963"/>
          <p14:tracePt t="35086" x="4848225" y="5414963"/>
          <p14:tracePt t="35087" x="4848225" y="5422900"/>
          <p14:tracePt t="35088" x="4840288" y="5422900"/>
          <p14:tracePt t="35090" x="4832350" y="5430838"/>
          <p14:tracePt t="35091" x="4824413" y="5430838"/>
          <p14:tracePt t="35092" x="4824413" y="5438775"/>
          <p14:tracePt t="35093" x="4824413" y="5446713"/>
          <p14:tracePt t="35094" x="4816475" y="5446713"/>
          <p14:tracePt t="35096" x="4816475" y="5454650"/>
          <p14:tracePt t="35097" x="4808538" y="5454650"/>
          <p14:tracePt t="35098" x="4808538" y="5462588"/>
          <p14:tracePt t="35099" x="4800600" y="5462588"/>
          <p14:tracePt t="35100" x="4792663" y="5462588"/>
          <p14:tracePt t="35102" x="4792663" y="5470525"/>
          <p14:tracePt t="35103" x="4784725" y="5470525"/>
          <p14:tracePt t="35104" x="4784725" y="5478463"/>
          <p14:tracePt t="35106" x="4776788" y="5486400"/>
          <p14:tracePt t="35107" x="4768850" y="5486400"/>
          <p14:tracePt t="35108" x="4768850" y="5494338"/>
          <p14:tracePt t="35109" x="4760913" y="5494338"/>
          <p14:tracePt t="35110" x="4760913" y="5502275"/>
          <p14:tracePt t="35112" x="4752975" y="5502275"/>
          <p14:tracePt t="35113" x="4745038" y="5502275"/>
          <p14:tracePt t="35115" x="4737100" y="5502275"/>
          <p14:tracePt t="35116" x="4737100" y="5510213"/>
          <p14:tracePt t="35117" x="4729163" y="5518150"/>
          <p14:tracePt t="35119" x="4721225" y="5518150"/>
          <p14:tracePt t="35120" x="4721225" y="5526088"/>
          <p14:tracePt t="35121" x="4713288" y="5526088"/>
          <p14:tracePt t="35123" x="4705350" y="5526088"/>
          <p14:tracePt t="35124" x="4705350" y="5534025"/>
          <p14:tracePt t="35125" x="4695825" y="5534025"/>
          <p14:tracePt t="35126" x="4687888" y="5534025"/>
          <p14:tracePt t="35127" x="4687888" y="5541963"/>
          <p14:tracePt t="35128" x="4679950" y="5541963"/>
          <p14:tracePt t="35129" x="4679950" y="5549900"/>
          <p14:tracePt t="35130" x="4672013" y="5549900"/>
          <p14:tracePt t="35131" x="4664075" y="5549900"/>
          <p14:tracePt t="35133" x="4664075" y="5557838"/>
          <p14:tracePt t="35133" x="4656138" y="5557838"/>
          <p14:tracePt t="35134" x="4648200" y="5557838"/>
          <p14:tracePt t="35135" x="4648200" y="5565775"/>
          <p14:tracePt t="35136" x="4640263" y="5565775"/>
          <p14:tracePt t="35137" x="4632325" y="5565775"/>
          <p14:tracePt t="35138" x="4624388" y="5565775"/>
          <p14:tracePt t="35140" x="4616450" y="5573713"/>
          <p14:tracePt t="35141" x="4608513" y="5573713"/>
          <p14:tracePt t="35143" x="4600575" y="5573713"/>
          <p14:tracePt t="35144" x="4600575" y="5581650"/>
          <p14:tracePt t="35145" x="4592638" y="5581650"/>
          <p14:tracePt t="35146" x="4584700" y="5581650"/>
          <p14:tracePt t="35147" x="4584700" y="5589588"/>
          <p14:tracePt t="35148" x="4576763" y="5589588"/>
          <p14:tracePt t="35149" x="4568825" y="5597525"/>
          <p14:tracePt t="35150" x="4560888" y="5597525"/>
          <p14:tracePt t="35152" x="4552950" y="5597525"/>
          <p14:tracePt t="35153" x="4552950" y="5605463"/>
          <p14:tracePt t="35154" x="4545013" y="5605463"/>
          <p14:tracePt t="35156" x="4537075" y="5605463"/>
          <p14:tracePt t="35157" x="4537075" y="5613400"/>
          <p14:tracePt t="35158" x="4529138" y="5613400"/>
          <p14:tracePt t="35159" x="4521200" y="5621338"/>
          <p14:tracePt t="35160" x="4513263" y="5621338"/>
          <p14:tracePt t="35162" x="4513263" y="5629275"/>
          <p14:tracePt t="35164" x="4505325" y="5629275"/>
          <p14:tracePt t="35165" x="4497388" y="5629275"/>
          <p14:tracePt t="35166" x="4489450" y="5629275"/>
          <p14:tracePt t="35168" x="4489450" y="5637213"/>
          <p14:tracePt t="35169" x="4481513" y="5637213"/>
          <p14:tracePt t="35170" x="4481513" y="5645150"/>
          <p14:tracePt t="35171" x="4473575" y="5645150"/>
          <p14:tracePt t="35173" x="4465638" y="5645150"/>
          <p14:tracePt t="35174" x="4465638" y="5653088"/>
          <p14:tracePt t="35175" x="4457700" y="5653088"/>
          <p14:tracePt t="35176" x="4449763" y="5653088"/>
          <p14:tracePt t="35179" x="4441825" y="5653088"/>
          <p14:tracePt t="35180" x="4441825" y="5662613"/>
          <p14:tracePt t="35181" x="4433888" y="5662613"/>
          <p14:tracePt t="35182" x="4425950" y="5662613"/>
          <p14:tracePt t="35183" x="4425950" y="5670550"/>
          <p14:tracePt t="35185" x="4418013" y="5670550"/>
          <p14:tracePt t="35186" x="4410075" y="5670550"/>
          <p14:tracePt t="35188" x="4410075" y="5678488"/>
          <p14:tracePt t="35190" x="4394200" y="5678488"/>
          <p14:tracePt t="35192" x="4386263" y="5686425"/>
          <p14:tracePt t="35194" x="4378325" y="5686425"/>
          <p14:tracePt t="35195" x="4370388" y="5686425"/>
          <p14:tracePt t="35197" x="4362450" y="5694363"/>
          <p14:tracePt t="35199" x="4352925" y="5694363"/>
          <p14:tracePt t="35200" x="4352925" y="5702300"/>
          <p14:tracePt t="35201" x="4344988" y="5702300"/>
          <p14:tracePt t="35203" x="4337050" y="5702300"/>
          <p14:tracePt t="35204" x="4329113" y="5702300"/>
          <p14:tracePt t="35207" x="4321175" y="5710238"/>
          <p14:tracePt t="35207" x="4313238" y="5710238"/>
          <p14:tracePt t="35209" x="4313238" y="5718175"/>
          <p14:tracePt t="35210" x="4305300" y="5718175"/>
          <p14:tracePt t="35211" x="4297363" y="5718175"/>
          <p14:tracePt t="35213" x="4289425" y="5718175"/>
          <p14:tracePt t="35214" x="4289425" y="5726113"/>
          <p14:tracePt t="35215" x="4281488" y="5726113"/>
          <p14:tracePt t="35216" x="4273550" y="5726113"/>
          <p14:tracePt t="35217" x="4265613" y="5726113"/>
          <p14:tracePt t="35218" x="4265613" y="5734050"/>
          <p14:tracePt t="35219" x="4257675" y="5734050"/>
          <p14:tracePt t="35220" x="4249738" y="5734050"/>
          <p14:tracePt t="35221" x="4241800" y="5734050"/>
          <p14:tracePt t="35223" x="4233863" y="5741988"/>
          <p14:tracePt t="35225" x="4225925" y="5741988"/>
          <p14:tracePt t="35226" x="4217988" y="5741988"/>
          <p14:tracePt t="35228" x="4210050" y="5741988"/>
          <p14:tracePt t="35230" x="4202113" y="5741988"/>
          <p14:tracePt t="35231" x="4194175" y="5741988"/>
          <p14:tracePt t="35232" x="4194175" y="5749925"/>
          <p14:tracePt t="35233" x="4186238" y="5749925"/>
          <p14:tracePt t="35234" x="4178300" y="5749925"/>
          <p14:tracePt t="35236" x="4170363" y="5749925"/>
          <p14:tracePt t="35237" x="4170363" y="5757863"/>
          <p14:tracePt t="35238" x="4162425" y="5757863"/>
          <p14:tracePt t="35240" x="4154488" y="5757863"/>
          <p14:tracePt t="35241" x="4146550" y="5757863"/>
          <p14:tracePt t="35242" x="4146550" y="5765800"/>
          <p14:tracePt t="35243" x="4138613" y="5765800"/>
          <p14:tracePt t="35245" x="4130675" y="5765800"/>
          <p14:tracePt t="35246" x="4122738" y="5765800"/>
          <p14:tracePt t="35248" x="4114800" y="5765800"/>
          <p14:tracePt t="35250" x="4106863" y="5765800"/>
          <p14:tracePt t="35252" x="4098925" y="5765800"/>
          <p14:tracePt t="35253" x="4090988" y="5765800"/>
          <p14:tracePt t="35254" x="4090988" y="5773738"/>
          <p14:tracePt t="35257" x="4083050" y="5773738"/>
          <p14:tracePt t="35258" x="4075113" y="5773738"/>
          <p14:tracePt t="35259" x="4067175" y="5773738"/>
          <p14:tracePt t="35259" x="4059238" y="5773738"/>
          <p14:tracePt t="35261" x="4051300" y="5773738"/>
          <p14:tracePt t="35262" x="4051300" y="5781675"/>
          <p14:tracePt t="35264" x="4051300" y="5789613"/>
          <p14:tracePt t="35266" x="4043363" y="5789613"/>
          <p14:tracePt t="35268" x="4035425" y="5789613"/>
          <p14:tracePt t="35271" x="4027488" y="5789613"/>
          <p14:tracePt t="35273" x="4019550" y="5789613"/>
          <p14:tracePt t="35277" x="4011613" y="5789613"/>
          <p14:tracePt t="35280" x="4002088" y="5789613"/>
          <p14:tracePt t="35281" x="3994150" y="5789613"/>
          <p14:tracePt t="35284" x="3986213" y="5789613"/>
          <p14:tracePt t="35286" x="3986213" y="5797550"/>
          <p14:tracePt t="35288" x="3978275" y="5797550"/>
          <p14:tracePt t="35291" x="3970338" y="5797550"/>
          <p14:tracePt t="35295" x="3962400" y="5797550"/>
          <p14:tracePt t="35297" x="3954463" y="5797550"/>
          <p14:tracePt t="35299" x="3946525" y="5797550"/>
          <p14:tracePt t="35302" x="3938588" y="5797550"/>
          <p14:tracePt t="35304" x="3930650" y="5797550"/>
          <p14:tracePt t="35307" x="3922713" y="5797550"/>
          <p14:tracePt t="35308" x="3914775" y="5797550"/>
          <p14:tracePt t="35310" x="3906838" y="5797550"/>
          <p14:tracePt t="35311" x="3906838" y="5805488"/>
          <p14:tracePt t="35312" x="3898900" y="5805488"/>
          <p14:tracePt t="35313" x="3890963" y="5805488"/>
          <p14:tracePt t="35314" x="3883025" y="5805488"/>
          <p14:tracePt t="35315" x="3875088" y="5805488"/>
          <p14:tracePt t="35316" x="3867150" y="5805488"/>
          <p14:tracePt t="35318" x="3859213" y="5805488"/>
          <p14:tracePt t="35319" x="3851275" y="5805488"/>
          <p14:tracePt t="35321" x="3843338" y="5805488"/>
          <p14:tracePt t="35323" x="3827463" y="5805488"/>
          <p14:tracePt t="35324" x="3819525" y="5805488"/>
          <p14:tracePt t="35326" x="3811588" y="5805488"/>
          <p14:tracePt t="35327" x="3803650" y="5805488"/>
          <p14:tracePt t="35328" x="3795713" y="5805488"/>
          <p14:tracePt t="35329" x="3787775" y="5805488"/>
          <p14:tracePt t="35331" x="3779838" y="5805488"/>
          <p14:tracePt t="35332" x="3771900" y="5805488"/>
          <p14:tracePt t="35333" x="3763963" y="5805488"/>
          <p14:tracePt t="35334" x="3756025" y="5805488"/>
          <p14:tracePt t="35336" x="3748088" y="5805488"/>
          <p14:tracePt t="35337" x="3740150" y="5805488"/>
          <p14:tracePt t="35338" x="3732213" y="5805488"/>
          <p14:tracePt t="35341" x="3724275" y="5805488"/>
          <p14:tracePt t="35342" x="3716338" y="5805488"/>
          <p14:tracePt t="35344" x="3708400" y="5805488"/>
          <p14:tracePt t="35346" x="3700463" y="5805488"/>
          <p14:tracePt t="35348" x="3692525" y="5805488"/>
          <p14:tracePt t="35350" x="3684588" y="5805488"/>
          <p14:tracePt t="35352" x="3676650" y="5805488"/>
          <p14:tracePt t="35354" x="3668713" y="5805488"/>
          <p14:tracePt t="35357" x="3668713" y="5797550"/>
          <p14:tracePt t="35357" x="3660775" y="5797550"/>
          <p14:tracePt t="35360" x="3651250" y="5797550"/>
          <p14:tracePt t="35362" x="3643313" y="5797550"/>
          <p14:tracePt t="35364" x="3635375" y="5797550"/>
          <p14:tracePt t="35366" x="3627438" y="5797550"/>
          <p14:tracePt t="35370" x="3619500" y="5797550"/>
          <p14:tracePt t="35374" x="3611563" y="5797550"/>
          <p14:tracePt t="35380" x="3603625" y="5797550"/>
          <p14:tracePt t="35382" x="3595688" y="5797550"/>
          <p14:tracePt t="35387" x="3587750" y="5797550"/>
          <p14:tracePt t="35390" x="3579813" y="5797550"/>
          <p14:tracePt t="35392" x="3579813" y="5789613"/>
          <p14:tracePt t="35393" x="3571875" y="5789613"/>
          <p14:tracePt t="35401" x="3563938" y="5789613"/>
          <p14:tracePt t="35402" x="3556000" y="5789613"/>
          <p14:tracePt t="35410" x="3548063" y="5789613"/>
          <p14:tracePt t="35424" x="3540125" y="5789613"/>
          <p14:tracePt t="35481" x="3532188" y="5789613"/>
          <p14:tracePt t="35484" x="3532188" y="5781675"/>
          <p14:tracePt t="35492" x="3524250" y="5781675"/>
          <p14:tracePt t="35496" x="3524250" y="5773738"/>
          <p14:tracePt t="35497" x="3516313" y="5773738"/>
          <p14:tracePt t="35503" x="3508375" y="5765800"/>
          <p14:tracePt t="35504" x="3500438" y="5765800"/>
          <p14:tracePt t="35507" x="3492500" y="5757863"/>
          <p14:tracePt t="35509" x="3492500" y="5749925"/>
          <p14:tracePt t="35510" x="3484563" y="5749925"/>
          <p14:tracePt t="35511" x="3476625" y="5749925"/>
          <p14:tracePt t="35512" x="3476625" y="5741988"/>
          <p14:tracePt t="35513" x="3468688" y="5741988"/>
          <p14:tracePt t="35515" x="3460750" y="5741988"/>
          <p14:tracePt t="35516" x="3460750" y="5734050"/>
          <p14:tracePt t="35517" x="3460750" y="5726113"/>
          <p14:tracePt t="35518" x="3452813" y="5726113"/>
          <p14:tracePt t="35519" x="3444875" y="5726113"/>
          <p14:tracePt t="35520" x="3444875" y="5718175"/>
          <p14:tracePt t="35521" x="3436938" y="5718175"/>
          <p14:tracePt t="35523" x="3421063" y="5718175"/>
          <p14:tracePt t="35524" x="3421063" y="5710238"/>
          <p14:tracePt t="35525" x="3413125" y="5710238"/>
          <p14:tracePt t="35526" x="3405188" y="5710238"/>
          <p14:tracePt t="35527" x="3405188" y="5702300"/>
          <p14:tracePt t="35528" x="3397250" y="5702300"/>
          <p14:tracePt t="35529" x="3389313" y="5702300"/>
          <p14:tracePt t="35530" x="3381375" y="5694363"/>
          <p14:tracePt t="35531" x="3373438" y="5694363"/>
          <p14:tracePt t="35532" x="3373438" y="5686425"/>
          <p14:tracePt t="35533" x="3365500" y="5686425"/>
          <p14:tracePt t="35534" x="3365500" y="5678488"/>
          <p14:tracePt t="35535" x="3357563" y="5678488"/>
          <p14:tracePt t="35536" x="3349625" y="5678488"/>
          <p14:tracePt t="35537" x="3341688" y="5678488"/>
          <p14:tracePt t="35538" x="3341688" y="5670550"/>
          <p14:tracePt t="35540" x="3325813" y="5670550"/>
          <p14:tracePt t="35541" x="3325813" y="5662613"/>
          <p14:tracePt t="35542" x="3317875" y="5662613"/>
          <p14:tracePt t="35543" x="3308350" y="5662613"/>
          <p14:tracePt t="35544" x="3308350" y="5653088"/>
          <p14:tracePt t="35545" x="3300413" y="5653088"/>
          <p14:tracePt t="35546" x="3292475" y="5653088"/>
          <p14:tracePt t="35547" x="3292475" y="5645150"/>
          <p14:tracePt t="35548" x="3284538" y="5645150"/>
          <p14:tracePt t="35549" x="3276600" y="5645150"/>
          <p14:tracePt t="35550" x="3268663" y="5637213"/>
          <p14:tracePt t="35551" x="3260725" y="5637213"/>
          <p14:tracePt t="35553" x="3252788" y="5637213"/>
          <p14:tracePt t="35554" x="3252788" y="5629275"/>
          <p14:tracePt t="35556" x="3236913" y="5621338"/>
          <p14:tracePt t="35558" x="3228975" y="5621338"/>
          <p14:tracePt t="35558" x="3228975" y="5613400"/>
          <p14:tracePt t="35559" x="3221038" y="5613400"/>
          <p14:tracePt t="35561" x="3213100" y="5613400"/>
          <p14:tracePt t="35562" x="3213100" y="5605463"/>
          <p14:tracePt t="35563" x="3205163" y="5605463"/>
          <p14:tracePt t="35564" x="3197225" y="5605463"/>
          <p14:tracePt t="35566" x="3197225" y="5597525"/>
          <p14:tracePt t="35567" x="3189288" y="5597525"/>
          <p14:tracePt t="35568" x="3181350" y="5597525"/>
          <p14:tracePt t="35569" x="3173413" y="5597525"/>
          <p14:tracePt t="35570" x="3173413" y="5589588"/>
          <p14:tracePt t="35571" x="3165475" y="5589588"/>
          <p14:tracePt t="35574" x="3157538" y="5581650"/>
          <p14:tracePt t="35576" x="3149600" y="5581650"/>
          <p14:tracePt t="35577" x="3141663" y="5581650"/>
          <p14:tracePt t="35578" x="3141663" y="5573713"/>
          <p14:tracePt t="35583" x="3133725" y="5565775"/>
          <p14:tracePt t="35584" x="3125788" y="5565775"/>
          <p14:tracePt t="35586" x="3125788" y="5557838"/>
          <p14:tracePt t="35587" x="3117850" y="5557838"/>
          <p14:tracePt t="35588" x="3117850" y="5549900"/>
          <p14:tracePt t="35590" x="3109913" y="5549900"/>
          <p14:tracePt t="35593" x="3101975" y="5549900"/>
          <p14:tracePt t="35594" x="3101975" y="5541963"/>
          <p14:tracePt t="35597" x="3094038" y="5534025"/>
          <p14:tracePt t="35602" x="3086100" y="5526088"/>
          <p14:tracePt t="35607" x="3086100" y="5518150"/>
          <p14:tracePt t="35608" x="3078163" y="5518150"/>
          <p14:tracePt t="35609" x="3078163" y="5510213"/>
          <p14:tracePt t="35610" x="3070225" y="5510213"/>
          <p14:tracePt t="35613" x="3062288" y="5510213"/>
          <p14:tracePt t="35614" x="3062288" y="5502275"/>
          <p14:tracePt t="35617" x="3054350" y="5502275"/>
          <p14:tracePt t="35622" x="3054350" y="5494338"/>
          <p14:tracePt t="35625" x="3046413" y="5494338"/>
          <p14:tracePt t="35630" x="3046413" y="5486400"/>
          <p14:tracePt t="35631" x="3038475" y="5486400"/>
          <p14:tracePt t="35635" x="3038475" y="5478463"/>
          <p14:tracePt t="35636" x="3030538" y="5478463"/>
          <p14:tracePt t="35644" x="3022600" y="5478463"/>
          <p14:tracePt t="35649" x="3022600" y="5470525"/>
          <p14:tracePt t="35661" x="3014663" y="5470525"/>
          <p14:tracePt t="35663" x="3014663" y="5462588"/>
          <p14:tracePt t="35667" x="3006725" y="5462588"/>
          <p14:tracePt t="35674" x="3006725" y="5454650"/>
          <p14:tracePt t="35674" x="2998788" y="5454650"/>
          <p14:tracePt t="35679" x="2990850" y="5454650"/>
          <p14:tracePt t="35680" x="2990850" y="5446713"/>
          <p14:tracePt t="35685" x="2982913" y="5438775"/>
          <p14:tracePt t="35687" x="2974975" y="5438775"/>
          <p14:tracePt t="35691" x="2974975" y="5430838"/>
          <p14:tracePt t="35691" x="2967038" y="5430838"/>
          <p14:tracePt t="35696" x="2967038" y="5422900"/>
          <p14:tracePt t="35697" x="2957513" y="5422900"/>
          <p14:tracePt t="35698" x="2957513" y="5414963"/>
          <p14:tracePt t="35699" x="2949575" y="5414963"/>
          <p14:tracePt t="35703" x="2941638" y="5407025"/>
          <p14:tracePt t="35707" x="2933700" y="5407025"/>
          <p14:tracePt t="35709" x="2925763" y="5399088"/>
          <p14:tracePt t="35711" x="2917825" y="5399088"/>
          <p14:tracePt t="35712" x="2917825" y="5391150"/>
          <p14:tracePt t="35713" x="2909888" y="5391150"/>
          <p14:tracePt t="35716" x="2909888" y="5383213"/>
          <p14:tracePt t="35718" x="2901950" y="5383213"/>
          <p14:tracePt t="35719" x="2894013" y="5383213"/>
          <p14:tracePt t="35721" x="2894013" y="5375275"/>
          <p14:tracePt t="35723" x="2886075" y="5375275"/>
          <p14:tracePt t="35729" x="2878138" y="5367338"/>
          <p14:tracePt t="35733" x="2870200" y="5367338"/>
          <p14:tracePt t="35734" x="2870200" y="5359400"/>
          <p14:tracePt t="35739" x="2862263" y="5359400"/>
          <p14:tracePt t="35785" x="2862263" y="5351463"/>
          <p14:tracePt t="35790" x="2862263" y="5343525"/>
          <p14:tracePt t="35794" x="2862263" y="5335588"/>
          <p14:tracePt t="35798" x="2862263" y="5327650"/>
          <p14:tracePt t="35800" x="2862263" y="5319713"/>
          <p14:tracePt t="35801" x="2870200" y="5319713"/>
          <p14:tracePt t="35804" x="2870200" y="5310188"/>
          <p14:tracePt t="35807" x="2870200" y="5302250"/>
          <p14:tracePt t="35810" x="2870200" y="5294313"/>
          <p14:tracePt t="35812" x="2870200" y="5286375"/>
          <p14:tracePt t="35815" x="2870200" y="5278438"/>
          <p14:tracePt t="35820" x="2870200" y="5270500"/>
          <p14:tracePt t="35821" x="2870200" y="5262563"/>
          <p14:tracePt t="35825" x="2870200" y="5254625"/>
          <p14:tracePt t="35829" x="2870200" y="5246688"/>
          <p14:tracePt t="35830" x="2862263" y="5246688"/>
          <p14:tracePt t="35832" x="2862263" y="5238750"/>
          <p14:tracePt t="35833" x="2870200" y="5238750"/>
          <p14:tracePt t="35834" x="2870200" y="5230813"/>
          <p14:tracePt t="35842" x="2870200" y="5222875"/>
          <p14:tracePt t="35848" x="2870200" y="5214938"/>
          <p14:tracePt t="35850" x="2870200" y="5207000"/>
          <p14:tracePt t="35859" x="2870200" y="5199063"/>
          <p14:tracePt t="35863" x="2878138" y="5199063"/>
          <p14:tracePt t="35877" x="2878138" y="5191125"/>
          <p14:tracePt t="35887" x="2878138" y="5183188"/>
          <p14:tracePt t="35895" x="2878138" y="5175250"/>
          <p14:tracePt t="35900" x="2886075" y="5175250"/>
          <p14:tracePt t="35907" x="2894013" y="5175250"/>
          <p14:tracePt t="35910" x="2894013" y="5167313"/>
          <p14:tracePt t="35915" x="2901950" y="5167313"/>
          <p14:tracePt t="35921" x="2901950" y="5159375"/>
          <p14:tracePt t="35932" x="2909888" y="5159375"/>
          <p14:tracePt t="35933" x="2909888" y="5151438"/>
          <p14:tracePt t="35936" x="2917825" y="5151438"/>
          <p14:tracePt t="35937" x="2917825" y="5143500"/>
          <p14:tracePt t="35940" x="2917825" y="5135563"/>
          <p14:tracePt t="35941" x="2925763" y="5135563"/>
          <p14:tracePt t="35948" x="2933700" y="5127625"/>
          <p14:tracePt t="35957" x="2941638" y="5111750"/>
          <p14:tracePt t="35960" x="2949575" y="5111750"/>
          <p14:tracePt t="35961" x="2949575" y="5103813"/>
          <p14:tracePt t="35964" x="2957513" y="5103813"/>
          <p14:tracePt t="35965" x="2957513" y="5095875"/>
          <p14:tracePt t="35968" x="2967038" y="5087938"/>
          <p14:tracePt t="35973" x="2967038" y="5080000"/>
          <p14:tracePt t="35975" x="2974975" y="5080000"/>
          <p14:tracePt t="35978" x="2974975" y="5072063"/>
          <p14:tracePt t="35979" x="2974975" y="5064125"/>
          <p14:tracePt t="35980" x="2982913" y="5064125"/>
          <p14:tracePt t="35982" x="2982913" y="5056188"/>
          <p14:tracePt t="35983" x="2990850" y="5056188"/>
          <p14:tracePt t="35985" x="2990850" y="5048250"/>
          <p14:tracePt t="35988" x="2998788" y="5048250"/>
          <p14:tracePt t="35990" x="3006725" y="5040313"/>
          <p14:tracePt t="35991" x="3006725" y="5032375"/>
          <p14:tracePt t="35992" x="3014663" y="5032375"/>
          <p14:tracePt t="35993" x="3014663" y="5024438"/>
          <p14:tracePt t="35995" x="3022600" y="5024438"/>
          <p14:tracePt t="35996" x="3022600" y="5016500"/>
          <p14:tracePt t="35999" x="3030538" y="5016500"/>
          <p14:tracePt t="36000" x="3030538" y="5008563"/>
          <p14:tracePt t="36001" x="3038475" y="5008563"/>
          <p14:tracePt t="36003" x="3038475" y="5000625"/>
          <p14:tracePt t="36004" x="3038475" y="4992688"/>
          <p14:tracePt t="36007" x="3046413" y="4992688"/>
          <p14:tracePt t="36008" x="3046413" y="4984750"/>
          <p14:tracePt t="36008" x="3054350" y="4984750"/>
          <p14:tracePt t="36010" x="3062288" y="4984750"/>
          <p14:tracePt t="36011" x="3062288" y="4976813"/>
          <p14:tracePt t="36013" x="3062288" y="4967288"/>
          <p14:tracePt t="36014" x="3070225" y="4967288"/>
          <p14:tracePt t="36015" x="3070225" y="4959350"/>
          <p14:tracePt t="36016" x="3078163" y="4959350"/>
          <p14:tracePt t="36017" x="3086100" y="4959350"/>
          <p14:tracePt t="36018" x="3086100" y="4951413"/>
          <p14:tracePt t="36020" x="3094038" y="4951413"/>
          <p14:tracePt t="36026" x="3109913" y="4935538"/>
          <p14:tracePt t="36027" x="3117850" y="4927600"/>
          <p14:tracePt t="36030" x="3125788" y="4927600"/>
          <p14:tracePt t="36031" x="3125788" y="4919663"/>
          <p14:tracePt t="36032" x="3133725" y="4919663"/>
          <p14:tracePt t="36034" x="3133725" y="4911725"/>
          <p14:tracePt t="36035" x="3141663" y="4911725"/>
          <p14:tracePt t="36037" x="3149600" y="4911725"/>
          <p14:tracePt t="36038" x="3149600" y="4903788"/>
          <p14:tracePt t="36041" x="3157538" y="4903788"/>
          <p14:tracePt t="36042" x="3157538" y="4895850"/>
          <p14:tracePt t="36043" x="3165475" y="4895850"/>
          <p14:tracePt t="36046" x="3173413" y="4895850"/>
          <p14:tracePt t="36047" x="3173413" y="4887913"/>
          <p14:tracePt t="36048" x="3181350" y="4887913"/>
          <p14:tracePt t="36049" x="3181350" y="4879975"/>
          <p14:tracePt t="36054" x="3189288" y="4879975"/>
          <p14:tracePt t="36055" x="3189288" y="4872038"/>
          <p14:tracePt t="36056" x="3197225" y="4872038"/>
          <p14:tracePt t="36057" x="3205163" y="4864100"/>
          <p14:tracePt t="36062" x="3213100" y="4864100"/>
          <p14:tracePt t="36063" x="3221038" y="4856163"/>
          <p14:tracePt t="36065" x="3228975" y="4856163"/>
          <p14:tracePt t="36066" x="3228975" y="4848225"/>
          <p14:tracePt t="36070" x="3236913" y="4848225"/>
          <p14:tracePt t="36071" x="3244850" y="4848225"/>
          <p14:tracePt t="36073" x="3252788" y="4840288"/>
          <p14:tracePt t="36075" x="3260725" y="4840288"/>
          <p14:tracePt t="36078" x="3260725" y="4832350"/>
          <p14:tracePt t="36079" x="3268663" y="4832350"/>
          <p14:tracePt t="36080" x="3276600" y="4832350"/>
          <p14:tracePt t="36082" x="3284538" y="4832350"/>
          <p14:tracePt t="36083" x="3284538" y="4824413"/>
          <p14:tracePt t="36084" x="3292475" y="4824413"/>
          <p14:tracePt t="36087" x="3300413" y="4824413"/>
          <p14:tracePt t="36090" x="3308350" y="4824413"/>
          <p14:tracePt t="36092" x="3317875" y="4824413"/>
          <p14:tracePt t="36093" x="3317875" y="4816475"/>
          <p14:tracePt t="36095" x="3325813" y="4816475"/>
          <p14:tracePt t="36097" x="3333750" y="4816475"/>
          <p14:tracePt t="36099" x="3333750" y="4808538"/>
          <p14:tracePt t="36100" x="3341688" y="4808538"/>
          <p14:tracePt t="36103" x="3349625" y="4808538"/>
          <p14:tracePt t="36104" x="3349625" y="4800600"/>
          <p14:tracePt t="36107" x="3357563" y="4800600"/>
          <p14:tracePt t="36108" x="3357563" y="4792663"/>
          <p14:tracePt t="36110" x="3365500" y="4792663"/>
          <p14:tracePt t="36112" x="3373438" y="4792663"/>
          <p14:tracePt t="36116" x="3381375" y="4784725"/>
          <p14:tracePt t="36118" x="3389313" y="4784725"/>
          <p14:tracePt t="36120" x="3397250" y="4784725"/>
          <p14:tracePt t="36121" x="3405188" y="4784725"/>
          <p14:tracePt t="36123" x="3405188" y="4776788"/>
          <p14:tracePt t="36125" x="3413125" y="4776788"/>
          <p14:tracePt t="36128" x="3413125" y="4768850"/>
          <p14:tracePt t="36129" x="3421063" y="4768850"/>
          <p14:tracePt t="36130" x="3429000" y="4768850"/>
          <p14:tracePt t="36141" x="3460750" y="4752975"/>
          <p14:tracePt t="36143" x="3468688" y="4752975"/>
          <p14:tracePt t="36145" x="3476625" y="4752975"/>
          <p14:tracePt t="36146" x="3484563" y="4752975"/>
          <p14:tracePt t="36148" x="3484563" y="4745038"/>
          <p14:tracePt t="36149" x="3492500" y="4745038"/>
          <p14:tracePt t="36154" x="3500438" y="4745038"/>
          <p14:tracePt t="36155" x="3500438" y="4737100"/>
          <p14:tracePt t="36157" x="3516313" y="4737100"/>
          <p14:tracePt t="36160" x="3524250" y="4737100"/>
          <p14:tracePt t="36162" x="3532188" y="4737100"/>
          <p14:tracePt t="36164" x="3540125" y="4737100"/>
          <p14:tracePt t="36166" x="3540125" y="4729163"/>
          <p14:tracePt t="36167" x="3548063" y="4729163"/>
          <p14:tracePt t="36170" x="3556000" y="4729163"/>
          <p14:tracePt t="36173" x="3563938" y="4729163"/>
          <p14:tracePt t="36175" x="3571875" y="4729163"/>
          <p14:tracePt t="36178" x="3579813" y="4729163"/>
          <p14:tracePt t="36182" x="3587750" y="4729163"/>
          <p14:tracePt t="36182" x="3595688" y="4729163"/>
          <p14:tracePt t="36184" x="3595688" y="4721225"/>
          <p14:tracePt t="36187" x="3603625" y="4721225"/>
          <p14:tracePt t="36191" x="3611563" y="4721225"/>
          <p14:tracePt t="36193" x="3619500" y="4721225"/>
          <p14:tracePt t="36198" x="3627438" y="4721225"/>
          <p14:tracePt t="36200" x="3635375" y="4721225"/>
          <p14:tracePt t="36205" x="3643313" y="4721225"/>
          <p14:tracePt t="36210" x="3651250" y="4721225"/>
          <p14:tracePt t="36212" x="3660775" y="4721225"/>
          <p14:tracePt t="36217" x="3668713" y="4721225"/>
          <p14:tracePt t="36219" x="3676650" y="4721225"/>
          <p14:tracePt t="36225" x="3684588" y="4721225"/>
          <p14:tracePt t="36229" x="3692525" y="4721225"/>
          <p14:tracePt t="36231" x="3700463" y="4721225"/>
          <p14:tracePt t="36238" x="3708400" y="4721225"/>
          <p14:tracePt t="36242" x="3724275" y="4721225"/>
          <p14:tracePt t="36245" x="3732213" y="4721225"/>
          <p14:tracePt t="36248" x="3740150" y="4721225"/>
          <p14:tracePt t="36250" x="3748088" y="4721225"/>
          <p14:tracePt t="36252" x="3756025" y="4721225"/>
          <p14:tracePt t="36257" x="3771900" y="4721225"/>
          <p14:tracePt t="36258" x="3779838" y="4721225"/>
          <p14:tracePt t="36261" x="3787775" y="4721225"/>
          <p14:tracePt t="36262" x="3795713" y="4721225"/>
          <p14:tracePt t="36263" x="3803650" y="4721225"/>
          <p14:tracePt t="36264" x="3811588" y="4721225"/>
          <p14:tracePt t="36267" x="3819525" y="4721225"/>
          <p14:tracePt t="36268" x="3819525" y="4729163"/>
          <p14:tracePt t="36269" x="3827463" y="4729163"/>
          <p14:tracePt t="36270" x="3835400" y="4729163"/>
          <p14:tracePt t="36271" x="3843338" y="4729163"/>
          <p14:tracePt t="36273" x="3859213" y="4729163"/>
          <p14:tracePt t="36274" x="3867150" y="4729163"/>
          <p14:tracePt t="36276" x="3875088" y="4729163"/>
          <p14:tracePt t="36277" x="3883025" y="4729163"/>
          <p14:tracePt t="36278" x="3890963" y="4729163"/>
          <p14:tracePt t="36279" x="3890963" y="4737100"/>
          <p14:tracePt t="36280" x="3898900" y="4737100"/>
          <p14:tracePt t="36281" x="3906838" y="4737100"/>
          <p14:tracePt t="36282" x="3914775" y="4737100"/>
          <p14:tracePt t="36283" x="3922713" y="4737100"/>
          <p14:tracePt t="36285" x="3930650" y="4737100"/>
          <p14:tracePt t="36286" x="3938588" y="4745038"/>
          <p14:tracePt t="36287" x="3946525" y="4745038"/>
          <p14:tracePt t="36288" x="3954463" y="4745038"/>
          <p14:tracePt t="36290" x="3970338" y="4745038"/>
          <p14:tracePt t="36291" x="3978275" y="4745038"/>
          <p14:tracePt t="36292" x="3986213" y="4745038"/>
          <p14:tracePt t="36293" x="3994150" y="4752975"/>
          <p14:tracePt t="36294" x="4002088" y="4752975"/>
          <p14:tracePt t="36295" x="4011613" y="4752975"/>
          <p14:tracePt t="36296" x="4019550" y="4752975"/>
          <p14:tracePt t="36297" x="4027488" y="4752975"/>
          <p14:tracePt t="36298" x="4035425" y="4752975"/>
          <p14:tracePt t="36299" x="4043363" y="4752975"/>
          <p14:tracePt t="36300" x="4043363" y="4760913"/>
          <p14:tracePt t="36301" x="4051300" y="4760913"/>
          <p14:tracePt t="36302" x="4059238" y="4760913"/>
          <p14:tracePt t="36303" x="4067175" y="4760913"/>
          <p14:tracePt t="36304" x="4075113" y="4760913"/>
          <p14:tracePt t="36307" x="4090988" y="4768850"/>
          <p14:tracePt t="36307" x="4098925" y="4768850"/>
          <p14:tracePt t="36308" x="4106863" y="4768850"/>
          <p14:tracePt t="36309" x="4106863" y="4776788"/>
          <p14:tracePt t="36310" x="4114800" y="4776788"/>
          <p14:tracePt t="36311" x="4122738" y="4776788"/>
          <p14:tracePt t="36312" x="4130675" y="4776788"/>
          <p14:tracePt t="36314" x="4138613" y="4776788"/>
          <p14:tracePt t="36316" x="4146550" y="4776788"/>
          <p14:tracePt t="36317" x="4154488" y="4776788"/>
          <p14:tracePt t="36318" x="4162425" y="4776788"/>
          <p14:tracePt t="36320" x="4162425" y="4784725"/>
          <p14:tracePt t="36321" x="4170363" y="4784725"/>
          <p14:tracePt t="36323" x="4178300" y="4784725"/>
          <p14:tracePt t="36326" x="4186238" y="4784725"/>
          <p14:tracePt t="36327" x="4194175" y="4784725"/>
          <p14:tracePt t="36328" x="4202113" y="4784725"/>
          <p14:tracePt t="36332" x="4210050" y="4784725"/>
          <p14:tracePt t="36333" x="4210050" y="4792663"/>
          <p14:tracePt t="36334" x="4217988" y="4792663"/>
          <p14:tracePt t="36335" x="4225925" y="4792663"/>
          <p14:tracePt t="36337" x="4233863" y="4792663"/>
          <p14:tracePt t="36343" x="4241800" y="4792663"/>
          <p14:tracePt t="36343" x="4249738" y="4792663"/>
          <p14:tracePt t="36345" x="4249738" y="4800600"/>
          <p14:tracePt t="36347" x="4257675" y="4800600"/>
          <p14:tracePt t="36350" x="4265613" y="4800600"/>
          <p14:tracePt t="36353" x="4273550" y="4800600"/>
          <p14:tracePt t="36357" x="4281488" y="4800600"/>
          <p14:tracePt t="36359" x="4289425" y="4800600"/>
          <p14:tracePt t="36363" x="4297363" y="4808538"/>
          <p14:tracePt t="36365" x="4305300" y="4808538"/>
          <p14:tracePt t="36366" x="4305300" y="4816475"/>
          <p14:tracePt t="36367" x="4313238" y="4816475"/>
          <p14:tracePt t="36368" x="4321175" y="4816475"/>
          <p14:tracePt t="36374" x="4329113" y="4824413"/>
          <p14:tracePt t="36375" x="4337050" y="4824413"/>
          <p14:tracePt t="36376" x="4344988" y="4824413"/>
          <p14:tracePt t="36378" x="4344988" y="4832350"/>
          <p14:tracePt t="36379" x="4352925" y="4832350"/>
          <p14:tracePt t="36381" x="4362450" y="4832350"/>
          <p14:tracePt t="36382" x="4370388" y="4840288"/>
          <p14:tracePt t="36385" x="4378325" y="4840288"/>
          <p14:tracePt t="36386" x="4378325" y="4848225"/>
          <p14:tracePt t="36387" x="4386263" y="4848225"/>
          <p14:tracePt t="36388" x="4394200" y="4848225"/>
          <p14:tracePt t="36390" x="4402138" y="4848225"/>
          <p14:tracePt t="36391" x="4402138" y="4856163"/>
          <p14:tracePt t="36392" x="4410075" y="4856163"/>
          <p14:tracePt t="36393" x="4418013" y="4856163"/>
          <p14:tracePt t="36394" x="4418013" y="4864100"/>
          <p14:tracePt t="36395" x="4425950" y="4864100"/>
          <p14:tracePt t="36397" x="4425950" y="4872038"/>
          <p14:tracePt t="36398" x="4433888" y="4872038"/>
          <p14:tracePt t="36399" x="4441825" y="4872038"/>
          <p14:tracePt t="36401" x="4449763" y="4872038"/>
          <p14:tracePt t="36402" x="4457700" y="4872038"/>
          <p14:tracePt t="36403" x="4457700" y="4879975"/>
          <p14:tracePt t="36404" x="4465638" y="4879975"/>
          <p14:tracePt t="36407" x="4481513" y="4879975"/>
          <p14:tracePt t="36408" x="4489450" y="4879975"/>
          <p14:tracePt t="36409" x="4489450" y="4887913"/>
          <p14:tracePt t="36410" x="4497388" y="4887913"/>
          <p14:tracePt t="36412" x="4505325" y="4887913"/>
          <p14:tracePt t="36413" x="4505325" y="4895850"/>
          <p14:tracePt t="36414" x="4513263" y="4895850"/>
          <p14:tracePt t="36416" x="4521200" y="4895850"/>
          <p14:tracePt t="36417" x="4521200" y="4903788"/>
          <p14:tracePt t="36418" x="4529138" y="4903788"/>
          <p14:tracePt t="36419" x="4537075" y="4903788"/>
          <p14:tracePt t="36424" x="4552950" y="4903788"/>
          <p14:tracePt t="36424" x="4552950" y="4911725"/>
          <p14:tracePt t="36425" x="4560888" y="4911725"/>
          <p14:tracePt t="36428" x="4568825" y="4911725"/>
          <p14:tracePt t="36430" x="4576763" y="4911725"/>
          <p14:tracePt t="36432" x="4584700" y="4911725"/>
          <p14:tracePt t="36433" x="4584700" y="4919663"/>
          <p14:tracePt t="36435" x="4592638" y="4919663"/>
          <p14:tracePt t="36437" x="4600575" y="4919663"/>
          <p14:tracePt t="36442" x="4600575" y="4927600"/>
          <p14:tracePt t="36443" x="4608513" y="4927600"/>
          <p14:tracePt t="36450" x="4616450" y="4927600"/>
          <p14:tracePt t="36452" x="4624388" y="4927600"/>
          <p14:tracePt t="36460" x="4632325" y="4927600"/>
          <p14:tracePt t="36465" x="4632325" y="4935538"/>
          <p14:tracePt t="36467" x="4640263" y="4935538"/>
          <p14:tracePt t="36473" x="4648200" y="4935538"/>
          <p14:tracePt t="36475" x="4656138" y="4935538"/>
          <p14:tracePt t="36477" x="4656138" y="4943475"/>
          <p14:tracePt t="36479" x="4664075" y="4943475"/>
          <p14:tracePt t="36486" x="4679950" y="4951413"/>
          <p14:tracePt t="36488" x="4687888" y="4951413"/>
          <p14:tracePt t="36491" x="4695825" y="4951413"/>
          <p14:tracePt t="36492" x="4705350" y="4951413"/>
          <p14:tracePt t="36494" x="4713288" y="4951413"/>
          <p14:tracePt t="36495" x="4713288" y="4959350"/>
          <p14:tracePt t="36497" x="4721225" y="4959350"/>
          <p14:tracePt t="36499" x="4721225" y="4967288"/>
          <p14:tracePt t="36500" x="4729163" y="4967288"/>
          <p14:tracePt t="36501" x="4737100" y="4967288"/>
          <p14:tracePt t="36503" x="4745038" y="4967288"/>
          <p14:tracePt t="36507" x="4760913" y="4976813"/>
          <p14:tracePt t="36508" x="4768850" y="4976813"/>
          <p14:tracePt t="36509" x="4776788" y="4976813"/>
          <p14:tracePt t="36511" x="4784725" y="4976813"/>
          <p14:tracePt t="36513" x="4792663" y="4976813"/>
          <p14:tracePt t="36514" x="4792663" y="4984750"/>
          <p14:tracePt t="36515" x="4800600" y="4984750"/>
          <p14:tracePt t="36516" x="4808538" y="4984750"/>
          <p14:tracePt t="36518" x="4816475" y="4992688"/>
          <p14:tracePt t="36519" x="4824413" y="4992688"/>
          <p14:tracePt t="36523" x="4832350" y="4992688"/>
          <p14:tracePt t="36524" x="4832350" y="5000625"/>
          <p14:tracePt t="36525" x="4840288" y="5000625"/>
          <p14:tracePt t="36527" x="4848225" y="5000625"/>
          <p14:tracePt t="36528" x="4848225" y="5008563"/>
          <p14:tracePt t="36529" x="4856163" y="5008563"/>
          <p14:tracePt t="36534" x="4864100" y="5016500"/>
          <p14:tracePt t="36537" x="4872038" y="5016500"/>
          <p14:tracePt t="36540" x="4879975" y="5016500"/>
          <p14:tracePt t="36541" x="4879975" y="5024438"/>
          <p14:tracePt t="36548" x="4887913" y="5032375"/>
          <p14:tracePt t="36554" x="4895850" y="5032375"/>
          <p14:tracePt t="36558" x="4903788" y="5040313"/>
          <p14:tracePt t="36564" x="4911725" y="5048250"/>
          <p14:tracePt t="36571" x="4911725" y="5056188"/>
          <p14:tracePt t="36574" x="4919663" y="5056188"/>
          <p14:tracePt t="36582" x="4919663" y="5064125"/>
          <p14:tracePt t="36595" x="4927600" y="5064125"/>
          <p14:tracePt t="36643" x="4927600" y="5072063"/>
          <p14:tracePt t="36646" x="4935538" y="5072063"/>
          <p14:tracePt t="36647" x="4935538" y="5080000"/>
          <p14:tracePt t="36655" x="4935538" y="5087938"/>
          <p14:tracePt t="36665" x="4935538" y="5095875"/>
          <p14:tracePt t="36668" x="4935538" y="5103813"/>
          <p14:tracePt t="36675" x="4935538" y="5111750"/>
          <p14:tracePt t="36680" x="4935538" y="5119688"/>
          <p14:tracePt t="36684" x="4935538" y="5127625"/>
          <p14:tracePt t="36688" x="4935538" y="5135563"/>
          <p14:tracePt t="36690" x="4935538" y="5143500"/>
          <p14:tracePt t="36696" x="4935538" y="5151438"/>
          <p14:tracePt t="36698" x="4935538" y="5159375"/>
          <p14:tracePt t="36702" x="4935538" y="5167313"/>
          <p14:tracePt t="36708" x="4935538" y="5175250"/>
          <p14:tracePt t="36711" x="4935538" y="5183188"/>
          <p14:tracePt t="36712" x="4927600" y="5183188"/>
          <p14:tracePt t="36714" x="4927600" y="5191125"/>
          <p14:tracePt t="36719" x="4927600" y="5199063"/>
          <p14:tracePt t="36724" x="4927600" y="5207000"/>
          <p14:tracePt t="36726" x="4927600" y="5214938"/>
          <p14:tracePt t="36733" x="4927600" y="5222875"/>
          <p14:tracePt t="36738" x="4927600" y="5230813"/>
          <p14:tracePt t="36742" x="4927600" y="5238750"/>
          <p14:tracePt t="36747" x="4927600" y="5246688"/>
          <p14:tracePt t="36757" x="4927600" y="5254625"/>
          <p14:tracePt t="36770" x="4927600" y="5262563"/>
          <p14:tracePt t="36778" x="4927600" y="5270500"/>
          <p14:tracePt t="36790" x="4919663" y="5270500"/>
          <p14:tracePt t="36792" x="4919663" y="5278438"/>
          <p14:tracePt t="36801" x="4919663" y="5286375"/>
          <p14:tracePt t="36809" x="4919663" y="5294313"/>
          <p14:tracePt t="36813" x="4911725" y="5302250"/>
          <p14:tracePt t="36818" x="4911725" y="5310188"/>
          <p14:tracePt t="36820" x="4911725" y="5319713"/>
          <p14:tracePt t="36824" x="4911725" y="5327650"/>
          <p14:tracePt t="36826" x="4903788" y="5327650"/>
          <p14:tracePt t="36830" x="4903788" y="5335588"/>
          <p14:tracePt t="36831" x="4903788" y="5343525"/>
          <p14:tracePt t="36833" x="4903788" y="5351463"/>
          <p14:tracePt t="36840" x="4903788" y="5359400"/>
          <p14:tracePt t="36843" x="4903788" y="5367338"/>
          <p14:tracePt t="36845" x="4903788" y="5375275"/>
          <p14:tracePt t="36852" x="4903788" y="5383213"/>
          <p14:tracePt t="36864" x="4903788" y="5391150"/>
          <p14:tracePt t="36877" x="4903788" y="5399088"/>
          <p14:tracePt t="36903" x="4895850" y="5407025"/>
          <p14:tracePt t="36910" x="4895850" y="5414963"/>
          <p14:tracePt t="36918" x="4887913" y="5414963"/>
          <p14:tracePt t="36921" x="4887913" y="5422900"/>
          <p14:tracePt t="36924" x="4887913" y="5430838"/>
          <p14:tracePt t="36927" x="4879975" y="5430838"/>
          <p14:tracePt t="36933" x="4872038" y="5438775"/>
          <p14:tracePt t="36933" x="4872038" y="5446713"/>
          <p14:tracePt t="36935" x="4872038" y="5454650"/>
          <p14:tracePt t="36941" x="4864100" y="5462588"/>
          <p14:tracePt t="36942" x="4856163" y="5462588"/>
          <p14:tracePt t="36947" x="4848225" y="5470525"/>
          <p14:tracePt t="36948" x="4848225" y="5478463"/>
          <p14:tracePt t="36949" x="4848225" y="5486400"/>
          <p14:tracePt t="36952" x="4840288" y="5486400"/>
          <p14:tracePt t="36953" x="4840288" y="5494338"/>
          <p14:tracePt t="36957" x="4840288" y="5502275"/>
          <p14:tracePt t="36958" x="4832350" y="5502275"/>
          <p14:tracePt t="36959" x="4832350" y="5510213"/>
          <p14:tracePt t="36960" x="4824413" y="5510213"/>
          <p14:tracePt t="36963" x="4824413" y="5526088"/>
          <p14:tracePt t="36964" x="4816475" y="5526088"/>
          <p14:tracePt t="36967" x="4808538" y="5526088"/>
          <p14:tracePt t="36968" x="4808538" y="5534025"/>
          <p14:tracePt t="36971" x="4800600" y="5534025"/>
          <p14:tracePt t="36974" x="4800600" y="5549900"/>
          <p14:tracePt t="36976" x="4800600" y="5557838"/>
          <p14:tracePt t="36976" x="4792663" y="5557838"/>
          <p14:tracePt t="36978" x="4792663" y="5565775"/>
          <p14:tracePt t="36979" x="4784725" y="5565775"/>
          <p14:tracePt t="36981" x="4784725" y="5573713"/>
          <p14:tracePt t="36982" x="4776788" y="5573713"/>
          <p14:tracePt t="36984" x="4776788" y="5581650"/>
          <p14:tracePt t="36986" x="4768850" y="5581650"/>
          <p14:tracePt t="36987" x="4768850" y="5589588"/>
          <p14:tracePt t="36988" x="4760913" y="5589588"/>
          <p14:tracePt t="36991" x="4752975" y="5605463"/>
          <p14:tracePt t="36992" x="4752975" y="5613400"/>
          <p14:tracePt t="36993" x="4745038" y="5613400"/>
          <p14:tracePt t="36994" x="4745038" y="5621338"/>
          <p14:tracePt t="36995" x="4745038" y="5629275"/>
          <p14:tracePt t="36996" x="4737100" y="5629275"/>
          <p14:tracePt t="36997" x="4737100" y="5637213"/>
          <p14:tracePt t="36998" x="4729163" y="5637213"/>
          <p14:tracePt t="36999" x="4721225" y="5637213"/>
          <p14:tracePt t="37000" x="4721225" y="5645150"/>
          <p14:tracePt t="37001" x="4721225" y="5653088"/>
          <p14:tracePt t="37002" x="4713288" y="5653088"/>
          <p14:tracePt t="37004" x="4713288" y="5662613"/>
          <p14:tracePt t="37007" x="4705350" y="5678488"/>
          <p14:tracePt t="37009" x="4705350" y="5686425"/>
          <p14:tracePt t="37010" x="4695825" y="5686425"/>
          <p14:tracePt t="37011" x="4695825" y="5694363"/>
          <p14:tracePt t="37012" x="4687888" y="5694363"/>
          <p14:tracePt t="37013" x="4687888" y="5702300"/>
          <p14:tracePt t="37014" x="4687888" y="5710238"/>
          <p14:tracePt t="37015" x="4679950" y="5710238"/>
          <p14:tracePt t="37016" x="4679950" y="5718175"/>
          <p14:tracePt t="37017" x="4672013" y="5718175"/>
          <p14:tracePt t="37018" x="4672013" y="5726113"/>
          <p14:tracePt t="37019" x="4672013" y="5734050"/>
          <p14:tracePt t="37021" x="4664075" y="5734050"/>
          <p14:tracePt t="37024" x="4656138" y="5741988"/>
          <p14:tracePt t="37024" x="4656138" y="5749925"/>
          <p14:tracePt t="37025" x="4656138" y="5757863"/>
          <p14:tracePt t="37026" x="4648200" y="5757863"/>
          <p14:tracePt t="37027" x="4648200" y="5765800"/>
          <p14:tracePt t="37028" x="4648200" y="5773738"/>
          <p14:tracePt t="37029" x="4640263" y="5773738"/>
          <p14:tracePt t="37030" x="4640263" y="5781675"/>
          <p14:tracePt t="37031" x="4632325" y="5781675"/>
          <p14:tracePt t="37032" x="4632325" y="5789613"/>
          <p14:tracePt t="37033" x="4624388" y="5789613"/>
          <p14:tracePt t="37034" x="4624388" y="5797550"/>
          <p14:tracePt t="37035" x="4616450" y="5805488"/>
          <p14:tracePt t="37036" x="4616450" y="5813425"/>
          <p14:tracePt t="37037" x="4608513" y="5813425"/>
          <p14:tracePt t="37038" x="4608513" y="5829300"/>
          <p14:tracePt t="37041" x="4600575" y="5837238"/>
          <p14:tracePt t="37041" x="4592638" y="5837238"/>
          <p14:tracePt t="37042" x="4592638" y="5845175"/>
          <p14:tracePt t="37043" x="4584700" y="5853113"/>
          <p14:tracePt t="37044" x="4576763" y="5853113"/>
          <p14:tracePt t="37045" x="4568825" y="5861050"/>
          <p14:tracePt t="37046" x="4568825" y="5868988"/>
          <p14:tracePt t="37047" x="4568825" y="5876925"/>
          <p14:tracePt t="37048" x="4560888" y="5884863"/>
          <p14:tracePt t="37049" x="4552950" y="5884863"/>
          <p14:tracePt t="37050" x="4545013" y="5892800"/>
          <p14:tracePt t="37051" x="4537075" y="5900738"/>
          <p14:tracePt t="37052" x="4537075" y="5908675"/>
          <p14:tracePt t="37053" x="4529138" y="5916613"/>
          <p14:tracePt t="37054" x="4521200" y="5916613"/>
          <p14:tracePt t="37055" x="4513263" y="5924550"/>
          <p14:tracePt t="37057" x="4505325" y="5924550"/>
          <p14:tracePt t="37057" x="4505325" y="5932488"/>
          <p14:tracePt t="37058" x="4497388" y="5940425"/>
          <p14:tracePt t="37059" x="4489450" y="5940425"/>
          <p14:tracePt t="37060" x="4481513" y="5956300"/>
          <p14:tracePt t="37061" x="4473575" y="5964238"/>
          <p14:tracePt t="37062" x="4465638" y="5964238"/>
          <p14:tracePt t="37063" x="4465638" y="5972175"/>
          <p14:tracePt t="37064" x="4457700" y="5980113"/>
          <p14:tracePt t="37065" x="4449763" y="5988050"/>
          <p14:tracePt t="37066" x="4441825" y="5988050"/>
          <p14:tracePt t="37067" x="4433888" y="5995988"/>
          <p14:tracePt t="37068" x="4425950" y="6005513"/>
          <p14:tracePt t="37069" x="4418013" y="6013450"/>
          <p14:tracePt t="37070" x="4410075" y="6013450"/>
          <p14:tracePt t="37071" x="4402138" y="6021388"/>
          <p14:tracePt t="37073" x="4386263" y="6029325"/>
          <p14:tracePt t="37074" x="4378325" y="6037263"/>
          <p14:tracePt t="37075" x="4378325" y="6045200"/>
          <p14:tracePt t="37076" x="4370388" y="6045200"/>
          <p14:tracePt t="37077" x="4362450" y="6053138"/>
          <p14:tracePt t="37078" x="4352925" y="6053138"/>
          <p14:tracePt t="37079" x="4344988" y="6061075"/>
          <p14:tracePt t="37080" x="4337050" y="6069013"/>
          <p14:tracePt t="37081" x="4329113" y="6069013"/>
          <p14:tracePt t="37082" x="4321175" y="6069013"/>
          <p14:tracePt t="37083" x="4313238" y="6076950"/>
          <p14:tracePt t="37084" x="4305300" y="6076950"/>
          <p14:tracePt t="37085" x="4297363" y="6084888"/>
          <p14:tracePt t="37086" x="4289425" y="6084888"/>
          <p14:tracePt t="37087" x="4289425" y="6092825"/>
          <p14:tracePt t="37088" x="4281488" y="6092825"/>
          <p14:tracePt t="37090" x="4265613" y="6100763"/>
          <p14:tracePt t="37091" x="4257675" y="6100763"/>
          <p14:tracePt t="37092" x="4249738" y="6108700"/>
          <p14:tracePt t="37093" x="4241800" y="6116638"/>
          <p14:tracePt t="37094" x="4233863" y="6116638"/>
          <p14:tracePt t="37095" x="4233863" y="6124575"/>
          <p14:tracePt t="37096" x="4225925" y="6124575"/>
          <p14:tracePt t="37097" x="4217988" y="6124575"/>
          <p14:tracePt t="37098" x="4210050" y="6124575"/>
          <p14:tracePt t="37099" x="4210050" y="6132513"/>
          <p14:tracePt t="37100" x="4202113" y="6132513"/>
          <p14:tracePt t="37101" x="4194175" y="6132513"/>
          <p14:tracePt t="37102" x="4194175" y="6140450"/>
          <p14:tracePt t="37103" x="4186238" y="6140450"/>
          <p14:tracePt t="37104" x="4178300" y="6140450"/>
          <p14:tracePt t="37107" x="4162425" y="6148388"/>
          <p14:tracePt t="37108" x="4154488" y="6148388"/>
          <p14:tracePt t="37109" x="4154488" y="6156325"/>
          <p14:tracePt t="37110" x="4146550" y="6156325"/>
          <p14:tracePt t="37111" x="4138613" y="6156325"/>
          <p14:tracePt t="37112" x="4130675" y="6156325"/>
          <p14:tracePt t="37113" x="4130675" y="6164263"/>
          <p14:tracePt t="37114" x="4122738" y="6164263"/>
          <p14:tracePt t="37116" x="4114800" y="6164263"/>
          <p14:tracePt t="37117" x="4106863" y="6164263"/>
          <p14:tracePt t="37119" x="4098925" y="6164263"/>
          <p14:tracePt t="37121" x="4090988" y="6164263"/>
          <p14:tracePt t="37123" x="4083050" y="6172200"/>
          <p14:tracePt t="37124" x="4075113" y="6172200"/>
          <p14:tracePt t="37128" x="4067175" y="6172200"/>
          <p14:tracePt t="37128" x="4067175" y="6180138"/>
          <p14:tracePt t="37129" x="4059238" y="6180138"/>
          <p14:tracePt t="37130" x="4051300" y="6180138"/>
          <p14:tracePt t="37132" x="4043363" y="6180138"/>
          <p14:tracePt t="37140" x="3994150" y="6188075"/>
          <p14:tracePt t="37142" x="3986213" y="6188075"/>
          <p14:tracePt t="37143" x="3978275" y="6188075"/>
          <p14:tracePt t="37144" x="3978275" y="6196013"/>
          <p14:tracePt t="37145" x="3970338" y="6196013"/>
          <p14:tracePt t="37146" x="3962400" y="6196013"/>
          <p14:tracePt t="37147" x="3962400" y="6203950"/>
          <p14:tracePt t="37148" x="3954463" y="6203950"/>
          <p14:tracePt t="37149" x="3946525" y="6203950"/>
          <p14:tracePt t="37151" x="3938588" y="6203950"/>
          <p14:tracePt t="37152" x="3930650" y="6203950"/>
          <p14:tracePt t="37153" x="3930650" y="6211888"/>
          <p14:tracePt t="37154" x="3922713" y="6211888"/>
          <p14:tracePt t="37157" x="3906838" y="6211888"/>
          <p14:tracePt t="37159" x="3898900" y="6211888"/>
          <p14:tracePt t="37160" x="3890963" y="6211888"/>
          <p14:tracePt t="37162" x="3883025" y="6211888"/>
          <p14:tracePt t="37164" x="3875088" y="6211888"/>
          <p14:tracePt t="37165" x="3867150" y="6211888"/>
          <p14:tracePt t="37167" x="3859213" y="6211888"/>
          <p14:tracePt t="37168" x="3851275" y="6211888"/>
          <p14:tracePt t="37169" x="3851275" y="6219825"/>
          <p14:tracePt t="37171" x="3843338" y="6219825"/>
          <p14:tracePt t="37173" x="3835400" y="6219825"/>
          <p14:tracePt t="37174" x="3827463" y="6219825"/>
          <p14:tracePt t="37176" x="3819525" y="6219825"/>
          <p14:tracePt t="37179" x="3811588" y="6219825"/>
          <p14:tracePt t="37182" x="3803650" y="6219825"/>
          <p14:tracePt t="37185" x="3795713" y="6219825"/>
          <p14:tracePt t="37188" x="3787775" y="6219825"/>
          <p14:tracePt t="37194" x="3779838" y="6219825"/>
          <p14:tracePt t="37195" x="3779838" y="6211888"/>
          <p14:tracePt t="37196" x="3771900" y="6211888"/>
          <p14:tracePt t="37201" x="3763963" y="6211888"/>
          <p14:tracePt t="37202" x="3763963" y="6203950"/>
          <p14:tracePt t="37203" x="3756025" y="6203950"/>
          <p14:tracePt t="37210" x="3748088" y="6196013"/>
          <p14:tracePt t="37211" x="3748088" y="6188075"/>
          <p14:tracePt t="37213" x="3740150" y="6188075"/>
          <p14:tracePt t="37215" x="3732213" y="6188075"/>
          <p14:tracePt t="37216" x="3732213" y="6180138"/>
          <p14:tracePt t="37219" x="3732213" y="6172200"/>
          <p14:tracePt t="37220" x="3724275" y="6172200"/>
          <p14:tracePt t="37221" x="3716338" y="6172200"/>
          <p14:tracePt t="37224" x="3708400" y="6164263"/>
          <p14:tracePt t="37225" x="3708400" y="6156325"/>
          <p14:tracePt t="37226" x="3700463" y="6156325"/>
          <p14:tracePt t="37227" x="3700463" y="6148388"/>
          <p14:tracePt t="37228" x="3692525" y="6148388"/>
          <p14:tracePt t="37229" x="3684588" y="6140450"/>
          <p14:tracePt t="37230" x="3676650" y="6140450"/>
          <p14:tracePt t="37231" x="3676650" y="6132513"/>
          <p14:tracePt t="37232" x="3668713" y="6132513"/>
          <p14:tracePt t="37233" x="3668713" y="6124575"/>
          <p14:tracePt t="37234" x="3660775" y="6124575"/>
          <p14:tracePt t="37235" x="3651250" y="6124575"/>
          <p14:tracePt t="37236" x="3651250" y="6116638"/>
          <p14:tracePt t="37237" x="3643313" y="6116638"/>
          <p14:tracePt t="37238" x="3643313" y="6108700"/>
          <p14:tracePt t="37241" x="3627438" y="6108700"/>
          <p14:tracePt t="37241" x="3627438" y="6100763"/>
          <p14:tracePt t="37242" x="3619500" y="6100763"/>
          <p14:tracePt t="37243" x="3619500" y="6092825"/>
          <p14:tracePt t="37244" x="3611563" y="6092825"/>
          <p14:tracePt t="37245" x="3603625" y="6084888"/>
          <p14:tracePt t="37246" x="3595688" y="6084888"/>
          <p14:tracePt t="37247" x="3587750" y="6084888"/>
          <p14:tracePt t="37248" x="3587750" y="6076950"/>
          <p14:tracePt t="37249" x="3579813" y="6076950"/>
          <p14:tracePt t="37250" x="3571875" y="6076950"/>
          <p14:tracePt t="37251" x="3563938" y="6069013"/>
          <p14:tracePt t="37252" x="3556000" y="6061075"/>
          <p14:tracePt t="37253" x="3556000" y="6053138"/>
          <p14:tracePt t="37254" x="3548063" y="6053138"/>
          <p14:tracePt t="37255" x="3540125" y="6053138"/>
          <p14:tracePt t="37257" x="3532188" y="6045200"/>
          <p14:tracePt t="37257" x="3524250" y="6045200"/>
          <p14:tracePt t="37258" x="3516313" y="6045200"/>
          <p14:tracePt t="37259" x="3508375" y="6037263"/>
          <p14:tracePt t="37260" x="3500438" y="6037263"/>
          <p14:tracePt t="37261" x="3500438" y="6029325"/>
          <p14:tracePt t="37262" x="3492500" y="6021388"/>
          <p14:tracePt t="37263" x="3484563" y="6021388"/>
          <p14:tracePt t="37264" x="3476625" y="6013450"/>
          <p14:tracePt t="37265" x="3468688" y="6013450"/>
          <p14:tracePt t="37266" x="3460750" y="6013450"/>
          <p14:tracePt t="37267" x="3452813" y="6005513"/>
          <p14:tracePt t="37268" x="3444875" y="6005513"/>
          <p14:tracePt t="37269" x="3436938" y="5995988"/>
          <p14:tracePt t="37270" x="3429000" y="5995988"/>
          <p14:tracePt t="37271" x="3421063" y="5988050"/>
          <p14:tracePt t="37273" x="3405188" y="5980113"/>
          <p14:tracePt t="37274" x="3397250" y="5980113"/>
          <p14:tracePt t="37275" x="3389313" y="5980113"/>
          <p14:tracePt t="37276" x="3381375" y="5972175"/>
          <p14:tracePt t="37277" x="3373438" y="5972175"/>
          <p14:tracePt t="37278" x="3373438" y="5964238"/>
          <p14:tracePt t="37279" x="3365500" y="5964238"/>
          <p14:tracePt t="37280" x="3357563" y="5964238"/>
          <p14:tracePt t="37281" x="3349625" y="5956300"/>
          <p14:tracePt t="37282" x="3341688" y="5956300"/>
          <p14:tracePt t="37283" x="3333750" y="5956300"/>
          <p14:tracePt t="37284" x="3333750" y="5948363"/>
          <p14:tracePt t="37285" x="3317875" y="5940425"/>
          <p14:tracePt t="37286" x="3308350" y="5932488"/>
          <p14:tracePt t="37287" x="3300413" y="5932488"/>
          <p14:tracePt t="37288" x="3292475" y="5932488"/>
          <p14:tracePt t="37290" x="3284538" y="5924550"/>
          <p14:tracePt t="37291" x="3276600" y="5924550"/>
          <p14:tracePt t="37292" x="3276600" y="5916613"/>
          <p14:tracePt t="37293" x="3268663" y="5916613"/>
          <p14:tracePt t="37294" x="3260725" y="5908675"/>
          <p14:tracePt t="37295" x="3252788" y="5908675"/>
          <p14:tracePt t="37296" x="3252788" y="5900738"/>
          <p14:tracePt t="37297" x="3244850" y="5900738"/>
          <p14:tracePt t="37298" x="3236913" y="5900738"/>
          <p14:tracePt t="37299" x="3236913" y="5892800"/>
          <p14:tracePt t="37300" x="3228975" y="5892800"/>
          <p14:tracePt t="37301" x="3221038" y="5892800"/>
          <p14:tracePt t="37302" x="3221038" y="5884863"/>
          <p14:tracePt t="37303" x="3213100" y="5884863"/>
          <p14:tracePt t="37304" x="3213100" y="5876925"/>
          <p14:tracePt t="37305" x="3205163" y="5876925"/>
          <p14:tracePt t="37307" x="3197225" y="5876925"/>
          <p14:tracePt t="37307" x="3197225" y="5868988"/>
          <p14:tracePt t="37308" x="3189288" y="5868988"/>
          <p14:tracePt t="37309" x="3181350" y="5861050"/>
          <p14:tracePt t="37310" x="3181350" y="5853113"/>
          <p14:tracePt t="37311" x="3173413" y="5853113"/>
          <p14:tracePt t="37313" x="3165475" y="5853113"/>
          <p14:tracePt t="37314" x="3165475" y="5845175"/>
          <p14:tracePt t="37315" x="3157538" y="5845175"/>
          <p14:tracePt t="37316" x="3149600" y="5845175"/>
          <p14:tracePt t="37317" x="3149600" y="5837238"/>
          <p14:tracePt t="37318" x="3149600" y="5829300"/>
          <p14:tracePt t="37319" x="3141663" y="5829300"/>
          <p14:tracePt t="37320" x="3141663" y="5821363"/>
          <p14:tracePt t="37321" x="3133725" y="5821363"/>
          <p14:tracePt t="37324" x="3125788" y="5813425"/>
          <p14:tracePt t="37324" x="3125788" y="5805488"/>
          <p14:tracePt t="37325" x="3117850" y="5805488"/>
          <p14:tracePt t="37326" x="3117850" y="5797550"/>
          <p14:tracePt t="37327" x="3109913" y="5797550"/>
          <p14:tracePt t="37328" x="3109913" y="5789613"/>
          <p14:tracePt t="37329" x="3101975" y="5789613"/>
          <p14:tracePt t="37330" x="3094038" y="5781675"/>
          <p14:tracePt t="37332" x="3086100" y="5781675"/>
          <p14:tracePt t="37333" x="3086100" y="5773738"/>
          <p14:tracePt t="37334" x="3078163" y="5773738"/>
          <p14:tracePt t="37335" x="3078163" y="5765800"/>
          <p14:tracePt t="37336" x="3070225" y="5765800"/>
          <p14:tracePt t="37338" x="3070225" y="5757863"/>
          <p14:tracePt t="37340" x="3062288" y="5757863"/>
          <p14:tracePt t="37341" x="3062288" y="5749925"/>
          <p14:tracePt t="37342" x="3054350" y="5749925"/>
          <p14:tracePt t="37343" x="3054350" y="5741988"/>
          <p14:tracePt t="37344" x="3046413" y="5741988"/>
          <p14:tracePt t="37345" x="3046413" y="5734050"/>
          <p14:tracePt t="37346" x="3038475" y="5734050"/>
          <p14:tracePt t="37348" x="3038475" y="5726113"/>
          <p14:tracePt t="37349" x="3030538" y="5726113"/>
          <p14:tracePt t="37350" x="3030538" y="5718175"/>
          <p14:tracePt t="37351" x="3022600" y="5718175"/>
          <p14:tracePt t="37353" x="3022600" y="5710238"/>
          <p14:tracePt t="37354" x="3014663" y="5710238"/>
          <p14:tracePt t="37357" x="3014663" y="5702300"/>
          <p14:tracePt t="37358" x="3006725" y="5694363"/>
          <p14:tracePt t="37359" x="2998788" y="5694363"/>
          <p14:tracePt t="37360" x="2990850" y="5694363"/>
          <p14:tracePt t="37361" x="2982913" y="5694363"/>
          <p14:tracePt t="37362" x="2982913" y="5686425"/>
          <p14:tracePt t="37364" x="2974975" y="5686425"/>
          <p14:tracePt t="37365" x="2974975" y="5678488"/>
          <p14:tracePt t="37366" x="2967038" y="5678488"/>
          <p14:tracePt t="37367" x="2957513" y="5678488"/>
          <p14:tracePt t="37368" x="2957513" y="5670550"/>
          <p14:tracePt t="37369" x="2949575" y="5670550"/>
          <p14:tracePt t="37370" x="2949575" y="5662613"/>
          <p14:tracePt t="37371" x="2941638" y="5662613"/>
          <p14:tracePt t="37373" x="2933700" y="5653088"/>
          <p14:tracePt t="37374" x="2925763" y="5653088"/>
          <p14:tracePt t="37375" x="2917825" y="5653088"/>
          <p14:tracePt t="37376" x="2917825" y="5645150"/>
          <p14:tracePt t="37377" x="2909888" y="5645150"/>
          <p14:tracePt t="37378" x="2909888" y="5637213"/>
          <p14:tracePt t="37379" x="2901950" y="5637213"/>
          <p14:tracePt t="37380" x="2894013" y="5629275"/>
          <p14:tracePt t="37381" x="2886075" y="5629275"/>
          <p14:tracePt t="37382" x="2878138" y="5621338"/>
          <p14:tracePt t="37383" x="2870200" y="5621338"/>
          <p14:tracePt t="37384" x="2870200" y="5613400"/>
          <p14:tracePt t="37385" x="2862263" y="5613400"/>
          <p14:tracePt t="37386" x="2854325" y="5613400"/>
          <p14:tracePt t="37387" x="2854325" y="5605463"/>
          <p14:tracePt t="37388" x="2846388" y="5605463"/>
          <p14:tracePt t="37390" x="2830513" y="5597525"/>
          <p14:tracePt t="37391" x="2822575" y="5597525"/>
          <p14:tracePt t="37392" x="2822575" y="5589588"/>
          <p14:tracePt t="37393" x="2814638" y="5589588"/>
          <p14:tracePt t="37394" x="2806700" y="5589588"/>
          <p14:tracePt t="37395" x="2806700" y="5581650"/>
          <p14:tracePt t="37396" x="2798763" y="5581650"/>
          <p14:tracePt t="37397" x="2790825" y="5581650"/>
          <p14:tracePt t="37398" x="2782888" y="5581650"/>
          <p14:tracePt t="37399" x="2782888" y="5573713"/>
          <p14:tracePt t="37400" x="2774950" y="5573713"/>
          <p14:tracePt t="37401" x="2767013" y="5573713"/>
          <p14:tracePt t="37402" x="2767013" y="5565775"/>
          <p14:tracePt t="37403" x="2759075" y="5565775"/>
          <p14:tracePt t="37404" x="2759075" y="5557838"/>
          <p14:tracePt t="37407" x="2751138" y="5557838"/>
          <p14:tracePt t="37408" x="2743200" y="5557838"/>
          <p14:tracePt t="37410" x="2743200" y="5549900"/>
          <p14:tracePt t="37411" x="2735263" y="5549900"/>
          <p14:tracePt t="37414" x="2727325" y="5549900"/>
          <p14:tracePt t="37419" x="2727325" y="5541963"/>
          <p14:tracePt t="37428" x="2727325" y="5534025"/>
          <p14:tracePt t="37436" x="2727325" y="5526088"/>
          <p14:tracePt t="37441" x="2719388" y="5526088"/>
          <p14:tracePt t="37442" x="2719388" y="5518150"/>
          <p14:tracePt t="37445" x="2719388" y="5510213"/>
          <p14:tracePt t="37446" x="2719388" y="5502275"/>
          <p14:tracePt t="37455" x="2711450" y="5494338"/>
          <p14:tracePt t="37456" x="2711450" y="5486400"/>
          <p14:tracePt t="37457" x="2711450" y="5478463"/>
          <p14:tracePt t="37464" x="2711450" y="5470525"/>
          <p14:tracePt t="37465" x="2703513" y="5470525"/>
          <p14:tracePt t="37467" x="2703513" y="5462588"/>
          <p14:tracePt t="37469" x="2703513" y="5454650"/>
          <p14:tracePt t="37474" x="2703513" y="5446713"/>
          <p14:tracePt t="37478" x="2695575" y="5446713"/>
          <p14:tracePt t="37479" x="2695575" y="5438775"/>
          <p14:tracePt t="37482" x="2695575" y="5430838"/>
          <p14:tracePt t="37488" x="2695575" y="5422900"/>
          <p14:tracePt t="37491" x="2695575" y="5414963"/>
          <p14:tracePt t="37492" x="2687638" y="5414963"/>
          <p14:tracePt t="37496" x="2687638" y="5407025"/>
          <p14:tracePt t="37498" x="2687638" y="5399088"/>
          <p14:tracePt t="37504" x="2687638" y="5391150"/>
          <p14:tracePt t="37507" x="2679700" y="5391150"/>
          <p14:tracePt t="37509" x="2679700" y="5383213"/>
          <p14:tracePt t="37510" x="2679700" y="5375275"/>
          <p14:tracePt t="37518" x="2679700" y="5367338"/>
          <p14:tracePt t="37521" x="2679700" y="5359400"/>
          <p14:tracePt t="37530" x="2679700" y="5351463"/>
          <p14:tracePt t="37532" x="2679700" y="5343525"/>
          <p14:tracePt t="37538" x="2679700" y="5335588"/>
          <p14:tracePt t="37541" x="2679700" y="5327650"/>
          <p14:tracePt t="37544" x="2679700" y="5319713"/>
          <p14:tracePt t="37548" x="2679700" y="5310188"/>
          <p14:tracePt t="37552" x="2679700" y="5302250"/>
          <p14:tracePt t="37557" x="2679700" y="5294313"/>
          <p14:tracePt t="37559" x="2679700" y="5286375"/>
          <p14:tracePt t="37565" x="2679700" y="5278438"/>
          <p14:tracePt t="37568" x="2679700" y="5270500"/>
          <p14:tracePt t="37570" x="2679700" y="5262563"/>
          <p14:tracePt t="37574" x="2687638" y="5262563"/>
          <p14:tracePt t="37576" x="2687638" y="5254625"/>
          <p14:tracePt t="37584" x="2687638" y="5246688"/>
          <p14:tracePt t="37587" x="2687638" y="5238750"/>
          <p14:tracePt t="37595" x="2687638" y="5230813"/>
          <p14:tracePt t="37624" x="2687638" y="5222875"/>
          <p14:tracePt t="37635" x="2687638" y="5214938"/>
          <p14:tracePt t="37642" x="2687638" y="5207000"/>
          <p14:tracePt t="37651" x="2687638" y="5199063"/>
          <p14:tracePt t="37659" x="2687638" y="5191125"/>
          <p14:tracePt t="37661" x="2687638" y="5183188"/>
          <p14:tracePt t="37662" x="2695575" y="5183188"/>
          <p14:tracePt t="37667" x="2695575" y="5175250"/>
          <p14:tracePt t="37671" x="2695575" y="5167313"/>
          <p14:tracePt t="37676" x="2695575" y="5159375"/>
          <p14:tracePt t="37681" x="2695575" y="5151438"/>
          <p14:tracePt t="37685" x="2703513" y="5143500"/>
          <p14:tracePt t="37687" x="2703513" y="5135563"/>
          <p14:tracePt t="37694" x="2703513" y="5127625"/>
          <p14:tracePt t="37698" x="2711450" y="5127625"/>
          <p14:tracePt t="37702" x="2711450" y="5119688"/>
          <p14:tracePt t="37704" x="2719388" y="5119688"/>
          <p14:tracePt t="37708" x="2719388" y="5111750"/>
          <p14:tracePt t="37709" x="2727325" y="5111750"/>
          <p14:tracePt t="37711" x="2727325" y="5103813"/>
          <p14:tracePt t="37723" x="2727325" y="5095875"/>
          <p14:tracePt t="37724" x="2735263" y="5095875"/>
          <p14:tracePt t="37734" x="2743200" y="5095875"/>
          <p14:tracePt t="37886" x="2751138" y="5095875"/>
          <p14:tracePt t="37889" x="2751138" y="5103813"/>
          <p14:tracePt t="37895" x="2759075" y="5103813"/>
          <p14:tracePt t="37908" x="2759075" y="5111750"/>
          <p14:tracePt t="37913" x="2767013" y="5111750"/>
          <p14:tracePt t="37914" x="2767013" y="5119688"/>
          <p14:tracePt t="37923" x="2774950" y="5127625"/>
          <p14:tracePt t="37929" x="2782888" y="5135563"/>
          <p14:tracePt t="37942" x="2782888" y="5143500"/>
          <p14:tracePt t="37954" x="2782888" y="5151438"/>
          <p14:tracePt t="37958" x="2790825" y="5151438"/>
          <p14:tracePt t="37961" x="2790825" y="5159375"/>
          <p14:tracePt t="37974" x="2798763" y="5159375"/>
          <p14:tracePt t="37979" x="2806700" y="5167313"/>
          <p14:tracePt t="37981" x="2806700" y="5175250"/>
          <p14:tracePt t="37984" x="2814638" y="5175250"/>
          <p14:tracePt t="37994" x="2822575" y="5175250"/>
          <p14:tracePt t="38002" x="2822575" y="5183188"/>
          <p14:tracePt t="38007" x="2830513" y="5183188"/>
          <p14:tracePt t="38088" x="2830513" y="5191125"/>
          <p14:tracePt t="38092" x="2838450" y="5191125"/>
          <p14:tracePt t="38100" x="2846388" y="5191125"/>
          <p14:tracePt t="38102" x="2846388" y="5199063"/>
          <p14:tracePt t="38113" x="2854325" y="5207000"/>
          <p14:tracePt t="38140" x="2854325" y="5214938"/>
          <p14:tracePt t="38166" x="2862263" y="5214938"/>
          <p14:tracePt t="38174" x="2870200" y="5214938"/>
          <p14:tracePt t="38181" x="2878138" y="5214938"/>
          <p14:tracePt t="38186" x="2886075" y="5214938"/>
          <p14:tracePt t="38191" x="2886075" y="5222875"/>
          <p14:tracePt t="38192" x="2894013" y="5222875"/>
          <p14:tracePt t="38194" x="2901950" y="5222875"/>
          <p14:tracePt t="38197" x="2909888" y="5222875"/>
          <p14:tracePt t="38199" x="2909888" y="5230813"/>
          <p14:tracePt t="38201" x="2917825" y="5230813"/>
          <p14:tracePt t="38206" x="2925763" y="5230813"/>
          <p14:tracePt t="38207" x="2925763" y="5238750"/>
          <p14:tracePt t="38208" x="2933700" y="5238750"/>
          <p14:tracePt t="38216" x="2941638" y="5238750"/>
          <p14:tracePt t="38284" x="2941638" y="5246688"/>
          <p14:tracePt t="38290" x="2949575" y="5246688"/>
          <p14:tracePt t="38291" x="2949575" y="5254625"/>
          <p14:tracePt t="38297" x="2949575" y="5262563"/>
          <p14:tracePt t="38302" x="2957513" y="5270500"/>
          <p14:tracePt t="38308" x="2967038" y="5270500"/>
          <p14:tracePt t="38309" x="2967038" y="5278438"/>
          <p14:tracePt t="38312" x="2967038" y="5286375"/>
          <p14:tracePt t="38323" x="2967038" y="5294313"/>
          <p14:tracePt t="38324" x="2974975" y="5294313"/>
          <p14:tracePt t="38351" x="2974975" y="5302250"/>
          <p14:tracePt t="38506" x="2982913" y="5302250"/>
          <p14:tracePt t="38509" x="2982913" y="5310188"/>
          <p14:tracePt t="38560" x="2982913" y="5319713"/>
          <p14:tracePt t="38574" x="2982913" y="5327650"/>
          <p14:tracePt t="38585" x="2990850" y="5327650"/>
          <p14:tracePt t="38719" x="2990850" y="5335588"/>
          <p14:tracePt t="38762" x="2998788" y="5335588"/>
          <p14:tracePt t="38763" x="2998788" y="5343525"/>
          <p14:tracePt t="38769" x="3006725" y="5343525"/>
          <p14:tracePt t="38777" x="3014663" y="5351463"/>
          <p14:tracePt t="38786" x="3022600" y="5359400"/>
          <p14:tracePt t="38791" x="3030538" y="5359400"/>
          <p14:tracePt t="38794" x="3030538" y="5367338"/>
          <p14:tracePt t="38796" x="3038475" y="5367338"/>
          <p14:tracePt t="38803" x="3046413" y="5375275"/>
          <p14:tracePt t="38807" x="3054350" y="5375275"/>
          <p14:tracePt t="38809" x="3054350" y="5383213"/>
          <p14:tracePt t="38818" x="3062288" y="5383213"/>
          <p14:tracePt t="38825" x="3070225" y="5383213"/>
          <p14:tracePt t="38826" x="3070225" y="5391150"/>
          <p14:tracePt t="38853" x="3078163" y="5391150"/>
          <p14:tracePt t="38916" x="3078163" y="5399088"/>
          <p14:tracePt t="38922" x="3086100" y="5399088"/>
          <p14:tracePt t="38935" x="3094038" y="5399088"/>
          <p14:tracePt t="38941" x="3094038" y="5407025"/>
          <p14:tracePt t="38948" x="3101975" y="5407025"/>
          <p14:tracePt t="38950" x="3101975" y="5414963"/>
          <p14:tracePt t="38962" x="3101975" y="5422900"/>
          <p14:tracePt t="38964" x="3109913" y="5422900"/>
          <p14:tracePt t="38974" x="3117850" y="5422900"/>
          <p14:tracePt t="38976" x="3117850" y="5430838"/>
          <p14:tracePt t="38983" x="3125788" y="5430838"/>
          <p14:tracePt t="38984" x="3125788" y="5438775"/>
          <p14:tracePt t="38987" x="3133725" y="5438775"/>
          <p14:tracePt t="38994" x="3133725" y="5446713"/>
          <p14:tracePt t="38995" x="3141663" y="5446713"/>
          <p14:tracePt t="39018" x="3149600" y="5446713"/>
          <p14:tracePt t="39129" x="3157538" y="5446713"/>
          <p14:tracePt t="39189" x="3165475" y="5446713"/>
          <p14:tracePt t="39213" x="3173413" y="5446713"/>
          <p14:tracePt t="39221" x="3181350" y="5446713"/>
          <p14:tracePt t="39232" x="3189288" y="5446713"/>
          <p14:tracePt t="39241" x="3197225" y="5446713"/>
          <p14:tracePt t="39246" x="3205163" y="5446713"/>
          <p14:tracePt t="39251" x="3213100" y="5446713"/>
          <p14:tracePt t="39261" x="3221038" y="5446713"/>
          <p14:tracePt t="39268" x="3228975" y="5446713"/>
          <p14:tracePt t="39271" x="3236913" y="5446713"/>
          <p14:tracePt t="39276" x="3244850" y="5438775"/>
          <p14:tracePt t="39284" x="3252788" y="5438775"/>
          <p14:tracePt t="39287" x="3260725" y="5438775"/>
          <p14:tracePt t="39294" x="3268663" y="5438775"/>
          <p14:tracePt t="39379" x="3276600" y="5438775"/>
          <p14:tracePt t="39394" x="3284538" y="5438775"/>
          <p14:tracePt t="39399" x="3292475" y="5438775"/>
          <p14:tracePt t="39411" x="3300413" y="5438775"/>
          <p14:tracePt t="39416" x="3308350" y="5438775"/>
          <p14:tracePt t="39425" x="3317875" y="5438775"/>
          <p14:tracePt t="39427" x="3317875" y="5446713"/>
          <p14:tracePt t="39429" x="3325813" y="5446713"/>
          <p14:tracePt t="39435" x="3333750" y="5446713"/>
          <p14:tracePt t="39441" x="3341688" y="5446713"/>
          <p14:tracePt t="39444" x="3349625" y="5446713"/>
          <p14:tracePt t="39450" x="3349625" y="5454650"/>
          <p14:tracePt t="39450" x="3357563" y="5454650"/>
          <p14:tracePt t="39452" x="3365500" y="5454650"/>
          <p14:tracePt t="39464" x="3373438" y="5454650"/>
          <p14:tracePt t="39671" x="3381375" y="5454650"/>
          <p14:tracePt t="39682" x="3389313" y="5454650"/>
          <p14:tracePt t="39692" x="3389313" y="5462588"/>
          <p14:tracePt t="39698" x="3397250" y="5462588"/>
          <p14:tracePt t="39706" x="3405188" y="5462588"/>
          <p14:tracePt t="39710" x="3413125" y="5462588"/>
          <p14:tracePt t="39722" x="3421063" y="5462588"/>
          <p14:tracePt t="39732" x="3429000" y="5462588"/>
          <p14:tracePt t="39733" x="3429000" y="5470525"/>
          <p14:tracePt t="39735" x="3436938" y="5470525"/>
          <p14:tracePt t="39741" x="3444875" y="5470525"/>
          <p14:tracePt t="39747" x="3452813" y="5470525"/>
          <p14:tracePt t="39750" x="3460750" y="5470525"/>
          <p14:tracePt t="39752" x="3468688" y="5470525"/>
          <p14:tracePt t="39753" x="3468688" y="5478463"/>
          <p14:tracePt t="39757" x="3476625" y="5478463"/>
          <p14:tracePt t="39763" x="3484563" y="5478463"/>
          <p14:tracePt t="39768" x="3492500" y="5478463"/>
          <p14:tracePt t="39768" x="3492500" y="5486400"/>
          <p14:tracePt t="39774" x="3500438" y="5486400"/>
          <p14:tracePt t="39778" x="3508375" y="5486400"/>
          <p14:tracePt t="39787" x="3516313" y="5486400"/>
          <p14:tracePt t="39796" x="3524250" y="5486400"/>
          <p14:tracePt t="39871" x="3532188" y="5486400"/>
          <p14:tracePt t="39883" x="3540125" y="5486400"/>
          <p14:tracePt t="39888" x="3548063" y="5486400"/>
          <p14:tracePt t="39895" x="3556000" y="5486400"/>
          <p14:tracePt t="39897" x="3556000" y="5478463"/>
          <p14:tracePt t="39901" x="3563938" y="5478463"/>
          <p14:tracePt t="39903" x="3571875" y="5478463"/>
          <p14:tracePt t="39905" x="3579813" y="5478463"/>
          <p14:tracePt t="39912" x="3587750" y="5478463"/>
          <p14:tracePt t="39929" x="3595688" y="5478463"/>
          <p14:tracePt t="39985" x="3603625" y="5478463"/>
          <p14:tracePt t="39997" x="3611563" y="5478463"/>
          <p14:tracePt t="40014" x="3619500" y="5478463"/>
          <p14:tracePt t="40038" x="3627438" y="5478463"/>
          <p14:tracePt t="40049" x="3635375" y="5478463"/>
          <p14:tracePt t="40050" x="3635375" y="5470525"/>
          <p14:tracePt t="40062" x="3643313" y="5470525"/>
          <p14:tracePt t="40069" x="3651250" y="5470525"/>
          <p14:tracePt t="40071" x="3660775" y="5470525"/>
          <p14:tracePt t="40077" x="3668713" y="5470525"/>
          <p14:tracePt t="40079" x="3668713" y="5462588"/>
          <p14:tracePt t="40088" x="3676650" y="5462588"/>
          <p14:tracePt t="40095" x="3684588" y="5462588"/>
          <p14:tracePt t="40102" x="3692525" y="5462588"/>
          <p14:tracePt t="40112" x="3700463" y="5462588"/>
          <p14:tracePt t="40113" x="3700463" y="5454650"/>
          <p14:tracePt t="40189" x="3708400" y="5454650"/>
          <p14:tracePt t="40197" x="3716338" y="5454650"/>
          <p14:tracePt t="40209" x="3724275" y="5446713"/>
          <p14:tracePt t="40250" x="3732213" y="5446713"/>
          <p14:tracePt t="40271" x="3740150" y="5446713"/>
          <p14:tracePt t="40276" x="3748088" y="5446713"/>
          <p14:tracePt t="40291" x="3756025" y="5446713"/>
          <p14:tracePt t="40294" x="3756025" y="5438775"/>
          <p14:tracePt t="40295" x="3763963" y="5438775"/>
          <p14:tracePt t="40304" x="3771900" y="5438775"/>
          <p14:tracePt t="40311" x="3779838" y="5438775"/>
          <p14:tracePt t="40319" x="3787775" y="5438775"/>
          <p14:tracePt t="40324" x="3795713" y="5438775"/>
          <p14:tracePt t="40332" x="3803650" y="5438775"/>
          <p14:tracePt t="40343" x="3811588" y="5438775"/>
          <p14:tracePt t="40345" x="3811588" y="5430838"/>
          <p14:tracePt t="40349" x="3819525" y="5430838"/>
          <p14:tracePt t="40357" x="3827463" y="5430838"/>
          <p14:tracePt t="40368" x="3835400" y="5430838"/>
          <p14:tracePt t="40371" x="3843338" y="5430838"/>
          <p14:tracePt t="40376" x="3851275" y="5430838"/>
          <p14:tracePt t="40382" x="3859213" y="5430838"/>
          <p14:tracePt t="40388" x="3867150" y="5430838"/>
          <p14:tracePt t="40391" x="3875088" y="5430838"/>
          <p14:tracePt t="40394" x="3883025" y="5430838"/>
          <p14:tracePt t="40400" x="3890963" y="5430838"/>
          <p14:tracePt t="40406" x="3898900" y="5430838"/>
          <p14:tracePt t="40415" x="3906838" y="5430838"/>
          <p14:tracePt t="40508" x="3914775" y="5430838"/>
          <p14:tracePt t="40574" x="3922713" y="5430838"/>
          <p14:tracePt t="40575" x="3922713" y="5438775"/>
          <p14:tracePt t="40582" x="3930650" y="5438775"/>
          <p14:tracePt t="40588" x="3930650" y="5446713"/>
          <p14:tracePt t="40591" x="3938588" y="5446713"/>
          <p14:tracePt t="40594" x="3946525" y="5446713"/>
          <p14:tracePt t="40599" x="3954463" y="5446713"/>
          <p14:tracePt t="40600" x="3954463" y="5454650"/>
          <p14:tracePt t="40609" x="3962400" y="5454650"/>
          <p14:tracePt t="40646" x="3970338" y="5454650"/>
          <p14:tracePt t="40678" x="3978275" y="5454650"/>
          <p14:tracePt t="40682" x="3978275" y="5462588"/>
          <p14:tracePt t="40686" x="3986213" y="5462588"/>
          <p14:tracePt t="40691" x="3994150" y="5462588"/>
          <p14:tracePt t="40693" x="4002088" y="5462588"/>
          <p14:tracePt t="40699" x="4011613" y="5462588"/>
          <p14:tracePt t="40702" x="4019550" y="5462588"/>
          <p14:tracePt t="40720" x="4027488" y="5462588"/>
          <p14:tracePt t="40757" x="4035425" y="5462588"/>
          <p14:tracePt t="40766" x="4035425" y="5454650"/>
          <p14:tracePt t="40772" x="4043363" y="5454650"/>
          <p14:tracePt t="40792" x="4043363" y="5446713"/>
          <p14:tracePt t="40797" x="4051300" y="5446713"/>
          <p14:tracePt t="40818" x="4059238" y="5446713"/>
          <p14:tracePt t="40820" x="4059238" y="5438775"/>
          <p14:tracePt t="40911" x="4067175" y="5438775"/>
          <p14:tracePt t="40934" x="4075113" y="5438775"/>
          <p14:tracePt t="40963" x="4083050" y="5438775"/>
          <p14:tracePt t="40983" x="4083050" y="5430838"/>
          <p14:tracePt t="40986" x="4090988" y="5430838"/>
          <p14:tracePt t="41001" x="4098925" y="5430838"/>
          <p14:tracePt t="41020" x="4106863" y="5422900"/>
          <p14:tracePt t="41049" x="4114800" y="5422900"/>
          <p14:tracePt t="41064" x="4122738" y="5422900"/>
          <p14:tracePt t="41076" x="4130675" y="5422900"/>
          <p14:tracePt t="41093" x="4138613" y="5422900"/>
          <p14:tracePt t="41133" x="4146550" y="5422900"/>
          <p14:tracePt t="41145" x="4146550" y="5414963"/>
          <p14:tracePt t="41146" x="4154488" y="5414963"/>
          <p14:tracePt t="41164" x="4162425" y="5414963"/>
          <p14:tracePt t="41179" x="4170363" y="5414963"/>
          <p14:tracePt t="41217" x="4178300" y="5414963"/>
          <p14:tracePt t="41228" x="4178300" y="5422900"/>
          <p14:tracePt t="41244" x="4186238" y="5422900"/>
          <p14:tracePt t="41292" x="4194175" y="5422900"/>
          <p14:tracePt t="41300" x="4202113" y="5430838"/>
          <p14:tracePt t="41308" x="4210050" y="5430838"/>
          <p14:tracePt t="41319" x="4217988" y="5430838"/>
          <p14:tracePt t="41365" x="4217988" y="5438775"/>
          <p14:tracePt t="41401" x="4225925" y="5446713"/>
          <p14:tracePt t="41407" x="4225925" y="5454650"/>
          <p14:tracePt t="41411" x="4233863" y="5462588"/>
          <p14:tracePt t="41415" x="4241800" y="5462588"/>
          <p14:tracePt t="41418" x="4249738" y="5462588"/>
          <p14:tracePt t="41425" x="4249738" y="5470525"/>
          <p14:tracePt t="41427" x="4257675" y="5470525"/>
          <p14:tracePt t="41427" x="4257675" y="5478463"/>
          <p14:tracePt t="41429" x="4265613" y="5478463"/>
          <p14:tracePt t="41430" x="4265613" y="5486400"/>
          <p14:tracePt t="41432" x="4273550" y="5486400"/>
          <p14:tracePt t="41438" x="4281488" y="5494338"/>
          <p14:tracePt t="41451" x="4289425" y="5494338"/>
          <p14:tracePt t="41457" x="4297363" y="5494338"/>
          <p14:tracePt t="41465" x="4297363" y="5502275"/>
          <p14:tracePt t="41470" x="4305300" y="5502275"/>
          <p14:tracePt t="41474" x="4305300" y="5510213"/>
          <p14:tracePt t="41475" x="4305300" y="5502275"/>
          <p14:tracePt t="41498" x="4305300" y="5510213"/>
          <p14:tracePt t="41504" x="4305300" y="5502275"/>
          <p14:tracePt t="41505" x="4305300" y="5510213"/>
          <p14:tracePt t="41580" x="4313238" y="5510213"/>
          <p14:tracePt t="41604" x="4321175" y="5510213"/>
          <p14:tracePt t="41621" x="4329113" y="5510213"/>
          <p14:tracePt t="41647" x="4337050" y="5510213"/>
          <p14:tracePt t="41681" x="4344988" y="5510213"/>
          <p14:tracePt t="41688" x="4352925" y="5510213"/>
          <p14:tracePt t="41693" x="4362450" y="5510213"/>
          <p14:tracePt t="41699" x="4370388" y="5510213"/>
          <p14:tracePt t="41700" x="4378325" y="5510213"/>
          <p14:tracePt t="41704" x="4386263" y="5510213"/>
          <p14:tracePt t="41707" x="4394200" y="5510213"/>
          <p14:tracePt t="41710" x="4402138" y="5510213"/>
          <p14:tracePt t="41714" x="4410075" y="5510213"/>
          <p14:tracePt t="41730" x="4433888" y="5510213"/>
          <p14:tracePt t="41806" x="4441825" y="5510213"/>
          <p14:tracePt t="41889" x="4449763" y="5510213"/>
          <p14:tracePt t="41900" x="4457700" y="5510213"/>
          <p14:tracePt t="41903" x="4465638" y="5518150"/>
          <p14:tracePt t="41910" x="4473575" y="5518150"/>
          <p14:tracePt t="41912" x="4481513" y="5518150"/>
          <p14:tracePt t="41915" x="4489450" y="5518150"/>
          <p14:tracePt t="41917" x="4489450" y="5526088"/>
          <p14:tracePt t="41919" x="4497388" y="5526088"/>
          <p14:tracePt t="41924" x="4505325" y="5534025"/>
          <p14:tracePt t="41925" x="4513263" y="5534025"/>
          <p14:tracePt t="41929" x="4521200" y="5534025"/>
          <p14:tracePt t="41932" x="4521200" y="5541963"/>
          <p14:tracePt t="41932" x="4529138" y="5541963"/>
          <p14:tracePt t="41935" x="4537075" y="5541963"/>
          <p14:tracePt t="41941" x="4545013" y="5541963"/>
          <p14:tracePt t="41942" x="4545013" y="5549900"/>
          <p14:tracePt t="41943" x="4552950" y="5549900"/>
          <p14:tracePt t="41947" x="4560888" y="5549900"/>
          <p14:tracePt t="41951" x="4568825" y="5549900"/>
          <p14:tracePt t="41956" x="4568825" y="5557838"/>
          <p14:tracePt t="41958" x="4576763" y="5557838"/>
          <p14:tracePt t="41965" x="4584700" y="5557838"/>
          <p14:tracePt t="41971" x="4592638" y="5557838"/>
          <p14:tracePt t="41984" x="4600575" y="5557838"/>
          <p14:tracePt t="41984" x="4600575" y="5565775"/>
          <p14:tracePt t="42113" x="4608513" y="5565775"/>
          <p14:tracePt t="42125" x="4616450" y="5565775"/>
          <p14:tracePt t="42136" x="4624388" y="5565775"/>
          <p14:tracePt t="42142" x="4632325" y="5565775"/>
          <p14:tracePt t="42148" x="4640263" y="5565775"/>
          <p14:tracePt t="42149" x="4648200" y="5565775"/>
          <p14:tracePt t="42150" x="4648200" y="5573713"/>
          <p14:tracePt t="42151" x="4656138" y="5573713"/>
          <p14:tracePt t="42153" x="4664075" y="5573713"/>
          <p14:tracePt t="42155" x="4672013" y="5573713"/>
          <p14:tracePt t="42157" x="4679950" y="5573713"/>
          <p14:tracePt t="42159" x="4687888" y="5573713"/>
          <p14:tracePt t="42160" x="4695825" y="5573713"/>
          <p14:tracePt t="42161" x="4695825" y="5581650"/>
          <p14:tracePt t="42162" x="4705350" y="5581650"/>
          <p14:tracePt t="42164" x="4713288" y="5581650"/>
          <p14:tracePt t="42165" x="4721225" y="5581650"/>
          <p14:tracePt t="42166" x="4729163" y="5581650"/>
          <p14:tracePt t="42168" x="4737100" y="5581650"/>
          <p14:tracePt t="42169" x="4737100" y="5589588"/>
          <p14:tracePt t="42170" x="4745038" y="5589588"/>
          <p14:tracePt t="42171" x="4752975" y="5589588"/>
          <p14:tracePt t="42174" x="4768850" y="5589588"/>
          <p14:tracePt t="42175" x="4768850" y="5597525"/>
          <p14:tracePt t="42176" x="4776788" y="5597525"/>
          <p14:tracePt t="42177" x="4784725" y="5597525"/>
          <p14:tracePt t="42179" x="4784725" y="5605463"/>
          <p14:tracePt t="42180" x="4792663" y="5605463"/>
          <p14:tracePt t="42181" x="4800600" y="5605463"/>
          <p14:tracePt t="42182" x="4808538" y="5605463"/>
          <p14:tracePt t="42183" x="4816475" y="5605463"/>
          <p14:tracePt t="42185" x="4824413" y="5605463"/>
          <p14:tracePt t="42186" x="4824413" y="5613400"/>
          <p14:tracePt t="42187" x="4832350" y="5613400"/>
          <p14:tracePt t="42188" x="4840288" y="5613400"/>
          <p14:tracePt t="42191" x="4848225" y="5621338"/>
          <p14:tracePt t="42192" x="4856163" y="5621338"/>
          <p14:tracePt t="42193" x="4864100" y="5621338"/>
          <p14:tracePt t="42194" x="4872038" y="5621338"/>
          <p14:tracePt t="42195" x="4872038" y="5629275"/>
          <p14:tracePt t="42197" x="4879975" y="5629275"/>
          <p14:tracePt t="42200" x="4879975" y="5637213"/>
          <p14:tracePt t="42201" x="4887913" y="5637213"/>
          <p14:tracePt t="42202" x="4895850" y="5637213"/>
          <p14:tracePt t="42204" x="4903788" y="5637213"/>
          <p14:tracePt t="42404" x="4911725" y="5637213"/>
          <p14:tracePt t="42408" x="4919663" y="5637213"/>
          <p14:tracePt t="42415" x="4927600" y="5629275"/>
          <p14:tracePt t="42418" x="4935538" y="5629275"/>
          <p14:tracePt t="42426" x="4943475" y="5629275"/>
          <p14:tracePt t="42427" x="4943475" y="5621338"/>
          <p14:tracePt t="42431" x="4951413" y="5621338"/>
          <p14:tracePt t="42437" x="4959350" y="5621338"/>
          <p14:tracePt t="42442" x="4967288" y="5613400"/>
          <p14:tracePt t="42447" x="4975225" y="5613400"/>
          <p14:tracePt t="42754" x="4983163" y="5605463"/>
          <p14:tracePt t="42764" x="4983163" y="5597525"/>
          <p14:tracePt t="42766" x="4991100" y="5597525"/>
          <p14:tracePt t="42769" x="4991100" y="5589588"/>
          <p14:tracePt t="42774" x="4999038" y="5589588"/>
          <p14:tracePt t="42777" x="4999038" y="5581650"/>
          <p14:tracePt t="42782" x="4999038" y="5573713"/>
          <p14:tracePt t="42784" x="5006975" y="5573713"/>
          <p14:tracePt t="42789" x="5006975" y="5565775"/>
          <p14:tracePt t="42795" x="5006975" y="5557838"/>
          <p14:tracePt t="42797" x="5014913" y="5557838"/>
          <p14:tracePt t="42803" x="5014913" y="5549900"/>
          <p14:tracePt t="42818" x="5014913" y="5541963"/>
          <p14:tracePt t="42822" x="5022850" y="5541963"/>
          <p14:tracePt t="42832" x="5022850" y="5534025"/>
          <p14:tracePt t="42897" x="5030788" y="5526088"/>
          <p14:tracePt t="42903" x="5030788" y="5518150"/>
          <p14:tracePt t="42907" x="5038725" y="5518150"/>
          <p14:tracePt t="42908" x="5038725" y="5510213"/>
          <p14:tracePt t="42916" x="5038725" y="5502275"/>
          <p14:tracePt t="42920" x="5046663" y="5502275"/>
          <p14:tracePt t="42925" x="5046663" y="5494338"/>
          <p14:tracePt t="42927" x="5056188" y="5494338"/>
          <p14:tracePt t="42934" x="5056188" y="5486400"/>
          <p14:tracePt t="42937" x="5056188" y="5478463"/>
          <p14:tracePt t="42938" x="5064125" y="5478463"/>
          <p14:tracePt t="42947" x="5072063" y="5478463"/>
          <p14:tracePt t="42953" x="5072063" y="5470525"/>
          <p14:tracePt t="42958" x="5080000" y="5470525"/>
          <p14:tracePt t="42998" x="5080000" y="5462588"/>
          <p14:tracePt t="43042" x="5087938" y="5462588"/>
          <p14:tracePt t="43155" x="5095875" y="5462588"/>
          <p14:tracePt t="43246" x="5103813" y="5462588"/>
          <p14:tracePt t="43258" x="5103813" y="5454650"/>
          <p14:tracePt t="43272" x="5111750" y="5454650"/>
          <p14:tracePt t="43282" x="5119688" y="5446713"/>
          <p14:tracePt t="43291" x="5127625" y="5446713"/>
          <p14:tracePt t="43292" x="5127625" y="5438775"/>
          <p14:tracePt t="43310" x="5135563" y="5438775"/>
          <p14:tracePt t="43318" x="5135563" y="5430838"/>
          <p14:tracePt t="43323" x="5143500" y="5430838"/>
          <p14:tracePt t="43328" x="5143500" y="5422900"/>
          <p14:tracePt t="43338" x="5151438" y="5422900"/>
          <p14:tracePt t="43349" x="5151438" y="5414963"/>
          <p14:tracePt t="43357" x="5159375" y="5414963"/>
          <p14:tracePt t="43375" x="5167313" y="5407025"/>
          <p14:tracePt t="43382" x="5167313" y="5399088"/>
          <p14:tracePt t="43383" x="5175250" y="5399088"/>
          <p14:tracePt t="43406" x="5183188" y="5399088"/>
          <p14:tracePt t="43469" x="5191125" y="5399088"/>
          <p14:tracePt t="43474" x="5191125" y="5391150"/>
          <p14:tracePt t="43497" x="5199063" y="5391150"/>
          <p14:tracePt t="43565" x="5207000" y="5399088"/>
          <p14:tracePt t="43572" x="5207000" y="5407025"/>
          <p14:tracePt t="43574" x="5214938" y="5407025"/>
          <p14:tracePt t="43575" x="5222875" y="5407025"/>
          <p14:tracePt t="43576" x="5222875" y="5414963"/>
          <p14:tracePt t="43577" x="5230813" y="5414963"/>
          <p14:tracePt t="43579" x="5230813" y="5422900"/>
          <p14:tracePt t="43580" x="5238750" y="5422900"/>
          <p14:tracePt t="43583" x="5246688" y="5422900"/>
          <p14:tracePt t="43584" x="5246688" y="5430838"/>
          <p14:tracePt t="43585" x="5254625" y="5430838"/>
          <p14:tracePt t="43587" x="5262563" y="5430838"/>
          <p14:tracePt t="43592" x="5270500" y="5430838"/>
          <p14:tracePt t="43594" x="5270500" y="5438775"/>
          <p14:tracePt t="43595" x="5278438" y="5438775"/>
          <p14:tracePt t="43599" x="5278438" y="5446713"/>
          <p14:tracePt t="43600" x="5286375" y="5446713"/>
          <p14:tracePt t="43608" x="5294313" y="5454650"/>
          <p14:tracePt t="43614" x="5302250" y="5454650"/>
          <p14:tracePt t="43620" x="5310188" y="5462588"/>
          <p14:tracePt t="43627" x="5318125" y="5462588"/>
          <p14:tracePt t="43634" x="5318125" y="5470525"/>
          <p14:tracePt t="43645" x="5318125" y="5478463"/>
          <p14:tracePt t="43650" x="5326063" y="5478463"/>
          <p14:tracePt t="43650" x="5326063" y="5486400"/>
          <p14:tracePt t="43656" x="5334000" y="5486400"/>
          <p14:tracePt t="43663" x="5341938" y="5494338"/>
          <p14:tracePt t="43672" x="5341938" y="5502275"/>
          <p14:tracePt t="43677" x="5349875" y="5502275"/>
          <p14:tracePt t="43682" x="5349875" y="5510213"/>
          <p14:tracePt t="43878" x="5357813" y="5510213"/>
          <p14:tracePt t="43930" x="5365750" y="5510213"/>
          <p14:tracePt t="43936" x="5373688" y="5510213"/>
          <p14:tracePt t="43938" x="5381625" y="5510213"/>
          <p14:tracePt t="43939" x="5389563" y="5510213"/>
          <p14:tracePt t="43941" x="5397500" y="5510213"/>
          <p14:tracePt t="43943" x="5407025" y="5510213"/>
          <p14:tracePt t="43944" x="5414963" y="5510213"/>
          <p14:tracePt t="43945" x="5422900" y="5510213"/>
          <p14:tracePt t="43947" x="5430838" y="5510213"/>
          <p14:tracePt t="43948" x="5438775" y="5510213"/>
          <p14:tracePt t="43949" x="5446713" y="5510213"/>
          <p14:tracePt t="43951" x="5454650" y="5510213"/>
          <p14:tracePt t="43952" x="5462588" y="5510213"/>
          <p14:tracePt t="43953" x="5470525" y="5510213"/>
          <p14:tracePt t="43955" x="5478463" y="5510213"/>
          <p14:tracePt t="43958" x="5494338" y="5510213"/>
          <p14:tracePt t="43958" x="5502275" y="5510213"/>
          <p14:tracePt t="43959" x="5510213" y="5510213"/>
          <p14:tracePt t="43960" x="5518150" y="5510213"/>
          <p14:tracePt t="43961" x="5526088" y="5510213"/>
          <p14:tracePt t="43962" x="5534025" y="5510213"/>
          <p14:tracePt t="43963" x="5541963" y="5510213"/>
          <p14:tracePt t="43964" x="5549900" y="5510213"/>
          <p14:tracePt t="43965" x="5557838" y="5510213"/>
          <p14:tracePt t="43966" x="5565775" y="5510213"/>
          <p14:tracePt t="43967" x="5573713" y="5510213"/>
          <p14:tracePt t="43968" x="5581650" y="5510213"/>
          <p14:tracePt t="43969" x="5589588" y="5510213"/>
          <p14:tracePt t="43970" x="5605463" y="5510213"/>
          <p14:tracePt t="43971" x="5613400" y="5510213"/>
          <p14:tracePt t="43972" x="5629275" y="5510213"/>
          <p14:tracePt t="43974" x="5645150" y="5510213"/>
          <p14:tracePt t="43975" x="5661025" y="5518150"/>
          <p14:tracePt t="43976" x="5668963" y="5518150"/>
          <p14:tracePt t="43977" x="5684838" y="5518150"/>
          <p14:tracePt t="43978" x="5692775" y="5518150"/>
          <p14:tracePt t="43979" x="5708650" y="5518150"/>
          <p14:tracePt t="43980" x="5724525" y="5518150"/>
          <p14:tracePt t="43981" x="5740400" y="5518150"/>
          <p14:tracePt t="43982" x="5749925" y="5526088"/>
          <p14:tracePt t="43983" x="5765800" y="5526088"/>
          <p14:tracePt t="43984" x="5773738" y="5534025"/>
          <p14:tracePt t="43985" x="5789613" y="5534025"/>
          <p14:tracePt t="43986" x="5805488" y="5534025"/>
          <p14:tracePt t="43987" x="5813425" y="5541963"/>
          <p14:tracePt t="43988" x="5829300" y="5541963"/>
          <p14:tracePt t="43989" x="5845175" y="5541963"/>
          <p14:tracePt t="43991" x="5868988" y="5549900"/>
          <p14:tracePt t="43992" x="5884863" y="5549900"/>
          <p14:tracePt t="43993" x="5900738" y="5549900"/>
          <p14:tracePt t="43994" x="5916613" y="5557838"/>
          <p14:tracePt t="43995" x="5924550" y="5557838"/>
          <p14:tracePt t="43996" x="5940425" y="5565775"/>
          <p14:tracePt t="43997" x="5956300" y="5565775"/>
          <p14:tracePt t="43998" x="5972175" y="5573713"/>
          <p14:tracePt t="43999" x="5980113" y="5573713"/>
          <p14:tracePt t="44000" x="5995988" y="5573713"/>
          <p14:tracePt t="44001" x="6011863" y="5581650"/>
          <p14:tracePt t="44002" x="6027738" y="5581650"/>
          <p14:tracePt t="44003" x="6035675" y="5581650"/>
          <p14:tracePt t="44004" x="6059488" y="5589588"/>
          <p14:tracePt t="44005" x="6067425" y="5589588"/>
          <p14:tracePt t="44007" x="6100763" y="5597525"/>
          <p14:tracePt t="44008" x="6116638" y="5597525"/>
          <p14:tracePt t="44009" x="6132513" y="5605463"/>
          <p14:tracePt t="44010" x="6140450" y="5605463"/>
          <p14:tracePt t="44011" x="6156325" y="5613400"/>
          <p14:tracePt t="44012" x="6172200" y="5613400"/>
          <p14:tracePt t="44013" x="6188075" y="5613400"/>
          <p14:tracePt t="44014" x="6196013" y="5613400"/>
          <p14:tracePt t="44015" x="6211888" y="5621338"/>
          <p14:tracePt t="44016" x="6235700" y="5621338"/>
          <p14:tracePt t="44017" x="6243638" y="5621338"/>
          <p14:tracePt t="44018" x="6267450" y="5629275"/>
          <p14:tracePt t="44019" x="6283325" y="5629275"/>
          <p14:tracePt t="44020" x="6291263" y="5629275"/>
          <p14:tracePt t="44021" x="6307138" y="5637213"/>
          <p14:tracePt t="44022" x="6323013" y="5637213"/>
          <p14:tracePt t="44024" x="6354763" y="5645150"/>
          <p14:tracePt t="44027" x="6402388" y="5653088"/>
          <p14:tracePt t="44028" x="6418263" y="5662613"/>
          <p14:tracePt t="44029" x="6434138" y="5662613"/>
          <p14:tracePt t="44030" x="6451600" y="5670550"/>
          <p14:tracePt t="44031" x="6467475" y="5670550"/>
          <p14:tracePt t="44032" x="6483350" y="5678488"/>
          <p14:tracePt t="44033" x="6499225" y="5678488"/>
          <p14:tracePt t="44034" x="6515100" y="5678488"/>
          <p14:tracePt t="44035" x="6530975" y="5686425"/>
          <p14:tracePt t="44036" x="6546850" y="5686425"/>
          <p14:tracePt t="44037" x="6562725" y="5694363"/>
          <p14:tracePt t="44038" x="6578600" y="5694363"/>
          <p14:tracePt t="44039" x="6602413" y="5694363"/>
          <p14:tracePt t="44041" x="6634163" y="5702300"/>
          <p14:tracePt t="44042" x="6650038" y="5702300"/>
          <p14:tracePt t="44043" x="6665913" y="5710238"/>
          <p14:tracePt t="44044" x="6681788" y="5710238"/>
          <p14:tracePt t="44045" x="6697663" y="5718175"/>
          <p14:tracePt t="44046" x="6713538" y="5718175"/>
          <p14:tracePt t="44047" x="6729413" y="5718175"/>
          <p14:tracePt t="44048" x="6745288" y="5726113"/>
          <p14:tracePt t="44049" x="6769100" y="5726113"/>
          <p14:tracePt t="44050" x="6784975" y="5734050"/>
          <p14:tracePt t="44051" x="6802438" y="5734050"/>
          <p14:tracePt t="44052" x="6818313" y="5734050"/>
          <p14:tracePt t="44053" x="6834188" y="5741988"/>
          <p14:tracePt t="44054" x="6850063" y="5741988"/>
          <p14:tracePt t="44055" x="6865938" y="5741988"/>
          <p14:tracePt t="44057" x="6905625" y="5749925"/>
          <p14:tracePt t="44058" x="6921500" y="5757863"/>
          <p14:tracePt t="44059" x="6937375" y="5757863"/>
          <p14:tracePt t="44060" x="6961188" y="5757863"/>
          <p14:tracePt t="44061" x="6969125" y="5765800"/>
          <p14:tracePt t="44062" x="6992938" y="5765800"/>
          <p14:tracePt t="44063" x="7008813" y="5765800"/>
          <p14:tracePt t="44064" x="7024688" y="5773738"/>
          <p14:tracePt t="44065" x="7048500" y="5773738"/>
          <p14:tracePt t="44066" x="7064375" y="5773738"/>
          <p14:tracePt t="44067" x="7080250" y="5781675"/>
          <p14:tracePt t="44068" x="7096125" y="5781675"/>
          <p14:tracePt t="44069" x="7112000" y="5781675"/>
          <p14:tracePt t="44070" x="7127875" y="5789613"/>
          <p14:tracePt t="44071" x="7153275" y="5789613"/>
          <p14:tracePt t="44072" x="7161213" y="5789613"/>
          <p14:tracePt t="44074" x="7200900" y="5797550"/>
          <p14:tracePt t="44075" x="7216775" y="5797550"/>
          <p14:tracePt t="44076" x="7232650" y="5797550"/>
          <p14:tracePt t="44077" x="7248525" y="5805488"/>
          <p14:tracePt t="44078" x="7264400" y="5805488"/>
          <p14:tracePt t="44079" x="7280275" y="5805488"/>
          <p14:tracePt t="44080" x="7296150" y="5805488"/>
          <p14:tracePt t="44081" x="7312025" y="5813425"/>
          <p14:tracePt t="44082" x="7327900" y="5813425"/>
          <p14:tracePt t="44083" x="7343775" y="5813425"/>
          <p14:tracePt t="44084" x="7351713" y="5813425"/>
          <p14:tracePt t="44085" x="7367588" y="5813425"/>
          <p14:tracePt t="44086" x="7383463" y="5821363"/>
          <p14:tracePt t="44087" x="7399338" y="5821363"/>
          <p14:tracePt t="44088" x="7407275" y="5821363"/>
          <p14:tracePt t="44091" x="7454900" y="5821363"/>
          <p14:tracePt t="44092" x="7462838" y="5821363"/>
          <p14:tracePt t="44093" x="7478713" y="5821363"/>
          <p14:tracePt t="44094" x="7486650" y="5821363"/>
          <p14:tracePt t="44095" x="7504113" y="5829300"/>
          <p14:tracePt t="44096" x="7512050" y="5829300"/>
          <p14:tracePt t="44097" x="7519988" y="5829300"/>
          <p14:tracePt t="44098" x="7535863" y="5829300"/>
          <p14:tracePt t="44099" x="7543800" y="5829300"/>
          <p14:tracePt t="44100" x="7559675" y="5829300"/>
          <p14:tracePt t="44101" x="7567613" y="5829300"/>
          <p14:tracePt t="44102" x="7575550" y="5829300"/>
          <p14:tracePt t="44103" x="7591425" y="5829300"/>
          <p14:tracePt t="44104" x="7607300" y="5829300"/>
          <p14:tracePt t="44105" x="7615238" y="5829300"/>
          <p14:tracePt t="44107" x="7631113" y="5829300"/>
          <p14:tracePt t="44108" x="7639050" y="5829300"/>
          <p14:tracePt t="44109" x="7646988" y="5829300"/>
          <p14:tracePt t="44110" x="7654925" y="5829300"/>
          <p14:tracePt t="44111" x="7662863" y="5829300"/>
          <p14:tracePt t="44112" x="7670800" y="5829300"/>
          <p14:tracePt t="44113" x="7678738" y="5829300"/>
          <p14:tracePt t="44114" x="7686675" y="5829300"/>
          <p14:tracePt t="44115" x="7694613" y="5829300"/>
          <p14:tracePt t="44116" x="7702550" y="5829300"/>
          <p14:tracePt t="44118" x="7710488" y="5829300"/>
          <p14:tracePt t="44120" x="7718425" y="5829300"/>
          <p14:tracePt t="44121" x="7726363" y="5829300"/>
          <p14:tracePt t="44124" x="7742238" y="5829300"/>
          <p14:tracePt t="44126" x="7750175" y="5829300"/>
          <p14:tracePt t="44127" x="7758113" y="5829300"/>
          <p14:tracePt t="44129" x="7766050" y="5829300"/>
          <p14:tracePt t="44141" x="7813675" y="5821363"/>
          <p14:tracePt t="44143" x="7821613" y="5821363"/>
          <p14:tracePt t="44144" x="7829550" y="5821363"/>
          <p14:tracePt t="44145" x="7839075" y="5821363"/>
          <p14:tracePt t="44147" x="7847013" y="5821363"/>
          <p14:tracePt t="44148" x="7854950" y="5821363"/>
          <p14:tracePt t="44149" x="7854950" y="5813425"/>
          <p14:tracePt t="44150" x="7862888" y="5813425"/>
          <p14:tracePt t="44151" x="7870825" y="5813425"/>
          <p14:tracePt t="44152" x="7878763" y="5813425"/>
          <p14:tracePt t="44153" x="7886700" y="5813425"/>
          <p14:tracePt t="44154" x="7894638" y="5813425"/>
          <p14:tracePt t="44158" x="7918450" y="5813425"/>
          <p14:tracePt t="44159" x="7918450" y="5805488"/>
          <p14:tracePt t="44160" x="7926388" y="5805488"/>
          <p14:tracePt t="44161" x="7934325" y="5805488"/>
          <p14:tracePt t="44162" x="7942263" y="5805488"/>
          <p14:tracePt t="44163" x="7950200" y="5805488"/>
          <p14:tracePt t="44164" x="7958138" y="5805488"/>
          <p14:tracePt t="44165" x="7974013" y="5797550"/>
          <p14:tracePt t="44166" x="7981950" y="5797550"/>
          <p14:tracePt t="44167" x="7989888" y="5797550"/>
          <p14:tracePt t="44168" x="8005763" y="5797550"/>
          <p14:tracePt t="44169" x="8013700" y="5797550"/>
          <p14:tracePt t="44170" x="8021638" y="5797550"/>
          <p14:tracePt t="44171" x="8037513" y="5789613"/>
          <p14:tracePt t="44172" x="8045450" y="5789613"/>
          <p14:tracePt t="44174" x="8069263" y="5789613"/>
          <p14:tracePt t="44175" x="8085138" y="5789613"/>
          <p14:tracePt t="44176" x="8093075" y="5781675"/>
          <p14:tracePt t="44177" x="8108950" y="5781675"/>
          <p14:tracePt t="44178" x="8116888" y="5781675"/>
          <p14:tracePt t="44179" x="8132763" y="5773738"/>
          <p14:tracePt t="44180" x="8140700" y="5773738"/>
          <p14:tracePt t="44181" x="8164513" y="5773738"/>
          <p14:tracePt t="44182" x="8172450" y="5773738"/>
          <p14:tracePt t="44183" x="8189913" y="5765800"/>
          <p14:tracePt t="44184" x="8197850" y="5765800"/>
          <p14:tracePt t="44185" x="8205788" y="5765800"/>
          <p14:tracePt t="44186" x="8221663" y="5757863"/>
          <p14:tracePt t="44187" x="8237538" y="5757863"/>
          <p14:tracePt t="44188" x="8253413" y="5757863"/>
          <p14:tracePt t="44189" x="8261350" y="5749925"/>
          <p14:tracePt t="44191" x="8293100" y="5749925"/>
          <p14:tracePt t="44192" x="8308975" y="5741988"/>
          <p14:tracePt t="44193" x="8316913" y="5741988"/>
          <p14:tracePt t="44194" x="8332788" y="5741988"/>
          <p14:tracePt t="44195" x="8340725" y="5734050"/>
          <p14:tracePt t="44196" x="8364538" y="5734050"/>
          <p14:tracePt t="44197" x="8372475" y="5734050"/>
          <p14:tracePt t="44198" x="8388350" y="5734050"/>
          <p14:tracePt t="44199" x="8404225" y="5726113"/>
          <p14:tracePt t="44200" x="8412163" y="5726113"/>
          <p14:tracePt t="44201" x="8428038" y="5726113"/>
          <p14:tracePt t="44202" x="8443913" y="5718175"/>
          <p14:tracePt t="44203" x="8451850" y="5718175"/>
          <p14:tracePt t="44204" x="8467725" y="5710238"/>
          <p14:tracePt t="44205" x="8475663" y="5710238"/>
          <p14:tracePt t="44207" x="8507413" y="5702300"/>
          <p14:tracePt t="44210" x="8540750" y="5686425"/>
          <p14:tracePt t="44211" x="8556625" y="5686425"/>
          <p14:tracePt t="44212" x="8564563" y="5686425"/>
          <p14:tracePt t="44213" x="8580438" y="5678488"/>
          <p14:tracePt t="44214" x="8588375" y="5678488"/>
          <p14:tracePt t="44215" x="8596313" y="5670550"/>
          <p14:tracePt t="44216" x="8612188" y="5662613"/>
          <p14:tracePt t="44217" x="8620125" y="5662613"/>
          <p14:tracePt t="44218" x="8636000" y="5662613"/>
          <p14:tracePt t="44219" x="8643938" y="5653088"/>
          <p14:tracePt t="44220" x="8651875" y="5653088"/>
          <p14:tracePt t="44221" x="8675688" y="5653088"/>
          <p14:tracePt t="44222" x="8683625" y="5645150"/>
          <p14:tracePt t="44224" x="8707438" y="5645150"/>
          <p14:tracePt t="44225" x="8715375" y="5645150"/>
          <p14:tracePt t="44226" x="8723313" y="5637213"/>
          <p14:tracePt t="44227" x="8731250" y="5637213"/>
          <p14:tracePt t="44228" x="8739188" y="5637213"/>
          <p14:tracePt t="44229" x="8747125" y="5637213"/>
          <p14:tracePt t="44230" x="8755063" y="5629275"/>
          <p14:tracePt t="44231" x="8770938" y="5629275"/>
          <p14:tracePt t="44232" x="8778875" y="5629275"/>
          <p14:tracePt t="44233" x="8786813" y="5621338"/>
          <p14:tracePt t="44234" x="8802688" y="5621338"/>
          <p14:tracePt t="44235" x="8818563" y="5621338"/>
          <p14:tracePt t="44236" x="8826500" y="5621338"/>
          <p14:tracePt t="44237" x="8834438" y="5621338"/>
          <p14:tracePt t="44238" x="8850313" y="5621338"/>
          <p14:tracePt t="44239" x="8858250" y="5613400"/>
          <p14:tracePt t="44241" x="8883650" y="5613400"/>
          <p14:tracePt t="44242" x="8891588" y="5613400"/>
          <p14:tracePt t="44243" x="8907463" y="5613400"/>
          <p14:tracePt t="44244" x="8915400" y="5605463"/>
          <p14:tracePt t="44245" x="8923338" y="5605463"/>
          <p14:tracePt t="44246" x="8939213" y="5605463"/>
          <p14:tracePt t="44247" x="8947150" y="5605463"/>
          <p14:tracePt t="44248" x="8955088" y="5605463"/>
          <p14:tracePt t="44249" x="8970963" y="5605463"/>
          <p14:tracePt t="44250" x="8978900" y="5597525"/>
          <p14:tracePt t="44251" x="8986838" y="5597525"/>
          <p14:tracePt t="44252" x="9002713" y="5597525"/>
          <p14:tracePt t="44253" x="9010650" y="5597525"/>
          <p14:tracePt t="44254" x="9018588" y="5597525"/>
          <p14:tracePt t="44255" x="9026525" y="5597525"/>
          <p14:tracePt t="44258" x="9050338" y="5589588"/>
          <p14:tracePt t="44258" x="9058275" y="5589588"/>
          <p14:tracePt t="44259" x="9066213" y="5589588"/>
          <p14:tracePt t="44260" x="9074150" y="5589588"/>
          <p14:tracePt t="44261" x="9090025" y="5589588"/>
          <p14:tracePt t="44262" x="9097963" y="5589588"/>
          <p14:tracePt t="44263" x="9105900" y="5589588"/>
          <p14:tracePt t="44264" x="9113838" y="5589588"/>
          <p14:tracePt t="44265" x="9121775" y="5589588"/>
          <p14:tracePt t="44266" x="9129713" y="5589588"/>
          <p14:tracePt t="44267" x="9137650" y="5581650"/>
          <p14:tracePt t="44268" x="9145588" y="5581650"/>
          <p14:tracePt t="44269" x="9153525" y="5581650"/>
          <p14:tracePt t="44270" x="9169400" y="5581650"/>
          <p14:tracePt t="44271" x="9177338" y="5581650"/>
          <p14:tracePt t="44272" x="9185275" y="5581650"/>
          <p14:tracePt t="44274" x="9201150" y="5581650"/>
          <p14:tracePt t="44275" x="9209088" y="5581650"/>
          <p14:tracePt t="44276" x="9217025" y="5581650"/>
          <p14:tracePt t="44277" x="9224963" y="5581650"/>
          <p14:tracePt t="44278" x="9234488" y="5581650"/>
          <p14:tracePt t="44279" x="9242425" y="5581650"/>
          <p14:tracePt t="44280" x="9250363" y="5581650"/>
          <p14:tracePt t="44281" x="9258300" y="5581650"/>
          <p14:tracePt t="44282" x="9266238" y="5581650"/>
          <p14:tracePt t="44283" x="9266238" y="5573713"/>
          <p14:tracePt t="44284" x="9274175" y="5573713"/>
          <p14:tracePt t="44285" x="9282113" y="5573713"/>
          <p14:tracePt t="44286" x="9290050" y="5573713"/>
          <p14:tracePt t="44288" x="9297988" y="5573713"/>
          <p14:tracePt t="44289" x="9305925" y="5573713"/>
          <p14:tracePt t="44291" x="9313863" y="5573713"/>
          <p14:tracePt t="44296" x="9321800" y="5573713"/>
          <p14:tracePt t="44298" x="9329738" y="5573713"/>
          <p14:tracePt t="44303" x="9337675" y="5573713"/>
          <p14:tracePt t="44316" x="9345613" y="5565775"/>
          <p14:tracePt t="44397" x="9353550" y="5565775"/>
          <p14:tracePt t="44402" x="9361488" y="5565775"/>
          <p14:tracePt t="44403" x="9361488" y="5557838"/>
          <p14:tracePt t="44405" x="9369425" y="5557838"/>
          <p14:tracePt t="44425" x="9377363" y="5549900"/>
          <p14:tracePt t="44435" x="9377363" y="5541963"/>
          <p14:tracePt t="44447" x="9377363" y="5534025"/>
          <p14:tracePt t="44456" x="9377363" y="5526088"/>
          <p14:tracePt t="44466" x="9377363" y="5518150"/>
          <p14:tracePt t="44477" x="9377363" y="5510213"/>
          <p14:tracePt t="44498" x="9377363" y="5502275"/>
          <p14:tracePt t="44512" x="9377363" y="5494338"/>
          <p14:tracePt t="44529" x="9385300" y="5494338"/>
          <p14:tracePt t="44531" x="9385300" y="5486400"/>
          <p14:tracePt t="44542" x="9393238" y="5478463"/>
          <p14:tracePt t="44549" x="9401175" y="5478463"/>
          <p14:tracePt t="44555" x="9401175" y="5470525"/>
          <p14:tracePt t="44560" x="9409113" y="5470525"/>
          <p14:tracePt t="44561" x="9409113" y="5462588"/>
          <p14:tracePt t="44577" x="9409113" y="5454650"/>
          <p14:tracePt t="44580" x="9417050" y="5454650"/>
          <p14:tracePt t="44587" x="9417050" y="5446713"/>
          <p14:tracePt t="44594" x="9424988" y="5446713"/>
          <p14:tracePt t="44598" x="9424988" y="5438775"/>
          <p14:tracePt t="44606" x="9432925" y="5438775"/>
          <p14:tracePt t="44611" x="9432925" y="5430838"/>
          <p14:tracePt t="44613" x="9432925" y="5422900"/>
          <p14:tracePt t="44618" x="9432925" y="5414963"/>
          <p14:tracePt t="44625" x="9432925" y="5407025"/>
          <p14:tracePt t="44630" x="9432925" y="5399088"/>
          <p14:tracePt t="44633" x="9440863" y="5399088"/>
          <p14:tracePt t="44634" x="9440863" y="5391150"/>
          <p14:tracePt t="44636" x="9440863" y="5383213"/>
          <p14:tracePt t="44641" x="9440863" y="5375275"/>
          <p14:tracePt t="44643" x="9448800" y="5375275"/>
          <p14:tracePt t="44751" x="9440863" y="5375275"/>
          <p14:tracePt t="44767" x="9432925" y="5383213"/>
          <p14:tracePt t="44769" x="9424988" y="5383213"/>
          <p14:tracePt t="44774" x="9417050" y="5383213"/>
          <p14:tracePt t="44777" x="9417050" y="5391150"/>
          <p14:tracePt t="44785" x="9409113" y="5391150"/>
          <p14:tracePt t="44787" x="9409113" y="5399088"/>
          <p14:tracePt t="44795" x="9401175" y="5399088"/>
          <p14:tracePt t="44799" x="9401175" y="5407025"/>
          <p14:tracePt t="44846" x="9393238" y="5407025"/>
          <p14:tracePt t="44861" x="9393238" y="5414963"/>
          <p14:tracePt t="44894" x="9385300" y="5414963"/>
          <p14:tracePt t="45114" x="9385300" y="5407025"/>
          <p14:tracePt t="45117" x="9393238" y="5407025"/>
          <p14:tracePt t="45118" x="9393238" y="5399088"/>
          <p14:tracePt t="45120" x="9393238" y="5391150"/>
          <p14:tracePt t="45125" x="9401175" y="5391150"/>
          <p14:tracePt t="45127" x="9401175" y="5383213"/>
          <p14:tracePt t="45129" x="9409113" y="5383213"/>
          <p14:tracePt t="45133" x="9409113" y="5375275"/>
          <p14:tracePt t="45140" x="9417050" y="5367338"/>
          <p14:tracePt t="45143" x="9424988" y="5367338"/>
          <p14:tracePt t="45143" x="9424988" y="5359400"/>
          <p14:tracePt t="45148" x="9432925" y="5359400"/>
          <p14:tracePt t="45154" x="9440863" y="5359400"/>
          <p14:tracePt t="45155" x="9440863" y="5351463"/>
          <p14:tracePt t="45158" x="9448800" y="5351463"/>
          <p14:tracePt t="45165" x="9456738" y="5343525"/>
          <p14:tracePt t="45170" x="9464675" y="5335588"/>
          <p14:tracePt t="45178" x="9464675" y="5327650"/>
          <p14:tracePt t="45179" x="9472613" y="5327650"/>
          <p14:tracePt t="45189" x="9480550" y="5327650"/>
          <p14:tracePt t="45202" x="9480550" y="5319713"/>
          <p14:tracePt t="45205" x="9488488" y="5319713"/>
          <p14:tracePt t="45213" x="9488488" y="5310188"/>
          <p14:tracePt t="45216" x="9488488" y="5302250"/>
          <p14:tracePt t="45222" x="9496425" y="5302250"/>
          <p14:tracePt t="45227" x="9504363" y="5302250"/>
          <p14:tracePt t="45234" x="9504363" y="5294313"/>
          <p14:tracePt t="45278" x="9512300" y="5294313"/>
          <p14:tracePt t="45293" x="9520238" y="5294313"/>
          <p14:tracePt t="45299" x="9528175" y="5286375"/>
          <p14:tracePt t="45303" x="9536113" y="5286375"/>
          <p14:tracePt t="45308" x="9544050" y="5286375"/>
          <p14:tracePt t="45317" x="9544050" y="5278438"/>
          <p14:tracePt t="45318" x="9551988" y="5278438"/>
          <p14:tracePt t="45330" x="9559925" y="5278438"/>
          <p14:tracePt t="45338" x="9567863" y="5278438"/>
          <p14:tracePt t="45342" x="9567863" y="5270500"/>
          <p14:tracePt t="45407" x="9559925" y="5270500"/>
          <p14:tracePt t="45411" x="9551988" y="5270500"/>
          <p14:tracePt t="45412" x="9551988" y="5278438"/>
          <p14:tracePt t="45415" x="9544050" y="5278438"/>
          <p14:tracePt t="45417" x="9536113" y="5278438"/>
          <p14:tracePt t="45421" x="9528175" y="5278438"/>
          <p14:tracePt t="45426" x="9512300" y="5286375"/>
          <p14:tracePt t="45428" x="9504363" y="5286375"/>
          <p14:tracePt t="45429" x="9504363" y="5294313"/>
          <p14:tracePt t="45430" x="9496425" y="5294313"/>
          <p14:tracePt t="45432" x="9488488" y="5294313"/>
          <p14:tracePt t="45433" x="9480550" y="5294313"/>
          <p14:tracePt t="45435" x="9472613" y="5294313"/>
          <p14:tracePt t="45437" x="9464675" y="5294313"/>
          <p14:tracePt t="45438" x="9456738" y="5294313"/>
          <p14:tracePt t="45439" x="9456738" y="5302250"/>
          <p14:tracePt t="45441" x="9440863" y="5302250"/>
          <p14:tracePt t="45442" x="9432925" y="5302250"/>
          <p14:tracePt t="45443" x="9424988" y="5310188"/>
          <p14:tracePt t="45444" x="9424988" y="5319713"/>
          <p14:tracePt t="45445" x="9417050" y="5319713"/>
          <p14:tracePt t="45447" x="9409113" y="5319713"/>
          <p14:tracePt t="45448" x="9401175" y="5319713"/>
          <p14:tracePt t="45449" x="9393238" y="5319713"/>
          <p14:tracePt t="45450" x="9393238" y="5327650"/>
          <p14:tracePt t="45451" x="9385300" y="5327650"/>
          <p14:tracePt t="45452" x="9377363" y="5327650"/>
          <p14:tracePt t="45453" x="9369425" y="5327650"/>
          <p14:tracePt t="45454" x="9361488" y="5327650"/>
          <p14:tracePt t="45455" x="9353550" y="5327650"/>
          <p14:tracePt t="45458" x="9337675" y="5327650"/>
          <p14:tracePt t="45458" x="9337675" y="5335588"/>
          <p14:tracePt t="45459" x="9329738" y="5335588"/>
          <p14:tracePt t="45460" x="9321800" y="5335588"/>
          <p14:tracePt t="45461" x="9313863" y="5335588"/>
          <p14:tracePt t="45462" x="9305925" y="5335588"/>
          <p14:tracePt t="45463" x="9297988" y="5343525"/>
          <p14:tracePt t="45464" x="9290050" y="5343525"/>
          <p14:tracePt t="45465" x="9282113" y="5343525"/>
          <p14:tracePt t="45466" x="9274175" y="5351463"/>
          <p14:tracePt t="45467" x="9266238" y="5351463"/>
          <p14:tracePt t="45468" x="9258300" y="5351463"/>
          <p14:tracePt t="45469" x="9250363" y="5351463"/>
          <p14:tracePt t="45470" x="9242425" y="5351463"/>
          <p14:tracePt t="45471" x="9234488" y="5351463"/>
          <p14:tracePt t="45472" x="9224963" y="5359400"/>
          <p14:tracePt t="45474" x="9201150" y="5367338"/>
          <p14:tracePt t="45475" x="9193213" y="5367338"/>
          <p14:tracePt t="45476" x="9185275" y="5367338"/>
          <p14:tracePt t="45477" x="9177338" y="5367338"/>
          <p14:tracePt t="45478" x="9169400" y="5367338"/>
          <p14:tracePt t="45479" x="9161463" y="5375275"/>
          <p14:tracePt t="45480" x="9145588" y="5375275"/>
          <p14:tracePt t="45481" x="9137650" y="5375275"/>
          <p14:tracePt t="45482" x="9129713" y="5375275"/>
          <p14:tracePt t="45483" x="9121775" y="5375275"/>
          <p14:tracePt t="45484" x="9113838" y="5383213"/>
          <p14:tracePt t="45485" x="9105900" y="5383213"/>
          <p14:tracePt t="45486" x="9097963" y="5383213"/>
          <p14:tracePt t="45487" x="9090025" y="5383213"/>
          <p14:tracePt t="45488" x="9074150" y="5383213"/>
          <p14:tracePt t="45489" x="9066213" y="5383213"/>
          <p14:tracePt t="45491" x="9050338" y="5391150"/>
          <p14:tracePt t="45492" x="9042400" y="5391150"/>
          <p14:tracePt t="45493" x="9026525" y="5391150"/>
          <p14:tracePt t="45494" x="9018588" y="5391150"/>
          <p14:tracePt t="45495" x="9010650" y="5391150"/>
          <p14:tracePt t="45496" x="9002713" y="5391150"/>
          <p14:tracePt t="45497" x="8994775" y="5399088"/>
          <p14:tracePt t="45498" x="8986838" y="5399088"/>
          <p14:tracePt t="45499" x="8978900" y="5399088"/>
          <p14:tracePt t="45500" x="8970963" y="5399088"/>
          <p14:tracePt t="45501" x="8963025" y="5399088"/>
          <p14:tracePt t="45502" x="8955088" y="5399088"/>
          <p14:tracePt t="45503" x="8947150" y="5399088"/>
          <p14:tracePt t="45504" x="8939213" y="5399088"/>
          <p14:tracePt t="45505" x="8931275" y="5399088"/>
          <p14:tracePt t="45508" x="8915400" y="5399088"/>
          <p14:tracePt t="45509" x="8907463" y="5399088"/>
          <p14:tracePt t="45511" x="8899525" y="5399088"/>
          <p14:tracePt t="45512" x="8891588" y="5399088"/>
          <p14:tracePt t="45514" x="8883650" y="5399088"/>
          <p14:tracePt t="45516" x="8874125" y="5399088"/>
          <p14:tracePt t="45517" x="8866188" y="5399088"/>
          <p14:tracePt t="45519" x="8858250" y="5399088"/>
          <p14:tracePt t="45522" x="8850313" y="5399088"/>
          <p14:tracePt t="45524" x="8842375" y="5399088"/>
          <p14:tracePt t="45527" x="8834438" y="5399088"/>
          <p14:tracePt t="45532" x="8826500" y="5407025"/>
          <p14:tracePt t="45535" x="8818563" y="5407025"/>
          <p14:tracePt t="45541" x="8810625" y="5407025"/>
          <p14:tracePt t="45543" x="8802688" y="5407025"/>
          <p14:tracePt t="45549" x="8794750" y="5407025"/>
          <p14:tracePt t="45551" x="8786813" y="5407025"/>
          <p14:tracePt t="45554" x="8778875" y="5407025"/>
          <p14:tracePt t="45558" x="8770938" y="5407025"/>
          <p14:tracePt t="45560" x="8770938" y="5414963"/>
          <p14:tracePt t="45561" x="8763000" y="5414963"/>
          <p14:tracePt t="45562" x="8755063" y="5414963"/>
          <p14:tracePt t="45563" x="8747125" y="5414963"/>
          <p14:tracePt t="45568" x="8739188" y="5414963"/>
          <p14:tracePt t="45571" x="8731250" y="5414963"/>
          <p14:tracePt t="45574" x="8723313" y="5414963"/>
          <p14:tracePt t="45580" x="8715375" y="5414963"/>
          <p14:tracePt t="45592" x="8707438" y="5414963"/>
          <p14:tracePt t="45654" x="8707438" y="5407025"/>
          <p14:tracePt t="45663" x="8707438" y="5399088"/>
          <p14:tracePt t="45696" x="8707438" y="5391150"/>
          <p14:tracePt t="45704" x="8707438" y="5383213"/>
          <p14:tracePt t="45712" x="8707438" y="5375275"/>
          <p14:tracePt t="45715" x="8715375" y="5375275"/>
          <p14:tracePt t="45716" x="8715375" y="5367338"/>
          <p14:tracePt t="45723" x="8723313" y="5359400"/>
          <p14:tracePt t="45729" x="8731250" y="5359400"/>
          <p14:tracePt t="45731" x="8731250" y="5351463"/>
          <p14:tracePt t="45732" x="8739188" y="5351463"/>
          <p14:tracePt t="45733" x="8739188" y="5343525"/>
          <p14:tracePt t="45740" x="8747125" y="5343525"/>
          <p14:tracePt t="45743" x="8747125" y="5335588"/>
          <p14:tracePt t="45744" x="8755063" y="5335588"/>
          <p14:tracePt t="45751" x="8763000" y="5327650"/>
          <p14:tracePt t="45758" x="8770938" y="5327650"/>
          <p14:tracePt t="45772" x="8778875" y="5327650"/>
          <p14:tracePt t="45775" x="8778875" y="5319713"/>
          <p14:tracePt t="45777" x="8786813" y="5319713"/>
          <p14:tracePt t="45783" x="8794750" y="5319713"/>
          <p14:tracePt t="45786" x="8794750" y="5310188"/>
          <p14:tracePt t="45791" x="8802688" y="5310188"/>
          <p14:tracePt t="45795" x="8802688" y="5302250"/>
          <p14:tracePt t="45796" x="8810625" y="5302250"/>
          <p14:tracePt t="45800" x="8818563" y="5302250"/>
          <p14:tracePt t="45805" x="8826500" y="5294313"/>
          <p14:tracePt t="45811" x="8834438" y="5286375"/>
          <p14:tracePt t="45813" x="8842375" y="5286375"/>
          <p14:tracePt t="45815" x="8842375" y="5278438"/>
          <p14:tracePt t="45816" x="8850313" y="5278438"/>
          <p14:tracePt t="45819" x="8850313" y="5270500"/>
          <p14:tracePt t="45821" x="8858250" y="5270500"/>
          <p14:tracePt t="45825" x="8858250" y="5262563"/>
          <p14:tracePt t="45829" x="8866188" y="5262563"/>
          <p14:tracePt t="45829" x="8866188" y="5254625"/>
          <p14:tracePt t="45834" x="8874125" y="5254625"/>
          <p14:tracePt t="45840" x="8883650" y="5246688"/>
          <p14:tracePt t="45881" x="8874125" y="5246688"/>
          <p14:tracePt t="45882" x="8874125" y="5238750"/>
          <p14:tracePt t="45884" x="8866188" y="5238750"/>
          <p14:tracePt t="45887" x="8858250" y="5238750"/>
          <p14:tracePt t="45889" x="8850313" y="5238750"/>
          <p14:tracePt t="45892" x="8842375" y="5238750"/>
          <p14:tracePt t="45894" x="8834438" y="5238750"/>
          <p14:tracePt t="45895" x="8834438" y="5230813"/>
          <p14:tracePt t="45896" x="8826500" y="5230813"/>
          <p14:tracePt t="45897" x="8818563" y="5230813"/>
          <p14:tracePt t="45899" x="8810625" y="5230813"/>
          <p14:tracePt t="45900" x="8802688" y="5230813"/>
          <p14:tracePt t="45902" x="8794750" y="5230813"/>
          <p14:tracePt t="45904" x="8786813" y="5230813"/>
          <p14:tracePt t="45905" x="8778875" y="5230813"/>
          <p14:tracePt t="45908" x="8763000" y="5230813"/>
          <p14:tracePt t="45909" x="8755063" y="5230813"/>
          <p14:tracePt t="45911" x="8747125" y="5230813"/>
          <p14:tracePt t="45912" x="8739188" y="5230813"/>
          <p14:tracePt t="45913" x="8731250" y="5230813"/>
          <p14:tracePt t="45914" x="8723313" y="5230813"/>
          <p14:tracePt t="45915" x="8715375" y="5230813"/>
          <p14:tracePt t="45916" x="8707438" y="5230813"/>
          <p14:tracePt t="45917" x="8699500" y="5230813"/>
          <p14:tracePt t="45918" x="8691563" y="5230813"/>
          <p14:tracePt t="45919" x="8683625" y="5230813"/>
          <p14:tracePt t="45920" x="8675688" y="5230813"/>
          <p14:tracePt t="45921" x="8667750" y="5230813"/>
          <p14:tracePt t="45922" x="8659813" y="5230813"/>
          <p14:tracePt t="45924" x="8643938" y="5230813"/>
          <p14:tracePt t="45925" x="8636000" y="5238750"/>
          <p14:tracePt t="45926" x="8628063" y="5238750"/>
          <p14:tracePt t="45927" x="8620125" y="5238750"/>
          <p14:tracePt t="45928" x="8612188" y="5238750"/>
          <p14:tracePt t="45929" x="8604250" y="5238750"/>
          <p14:tracePt t="45930" x="8588375" y="5238750"/>
          <p14:tracePt t="45931" x="8580438" y="5238750"/>
          <p14:tracePt t="45932" x="8564563" y="5238750"/>
          <p14:tracePt t="45933" x="8556625" y="5238750"/>
          <p14:tracePt t="45934" x="8548688" y="5238750"/>
          <p14:tracePt t="45935" x="8531225" y="5238750"/>
          <p14:tracePt t="45936" x="8523288" y="5238750"/>
          <p14:tracePt t="45937" x="8507413" y="5238750"/>
          <p14:tracePt t="45938" x="8491538" y="5238750"/>
          <p14:tracePt t="45939" x="8483600" y="5238750"/>
          <p14:tracePt t="45941" x="8459788" y="5238750"/>
          <p14:tracePt t="45942" x="8451850" y="5238750"/>
          <p14:tracePt t="45943" x="8435975" y="5238750"/>
          <p14:tracePt t="45944" x="8420100" y="5238750"/>
          <p14:tracePt t="45945" x="8404225" y="5238750"/>
          <p14:tracePt t="45946" x="8396288" y="5238750"/>
          <p14:tracePt t="45947" x="8380413" y="5238750"/>
          <p14:tracePt t="45948" x="8372475" y="5238750"/>
          <p14:tracePt t="45949" x="8356600" y="5238750"/>
          <p14:tracePt t="45950" x="8348663" y="5238750"/>
          <p14:tracePt t="45951" x="8332788" y="5238750"/>
          <p14:tracePt t="45952" x="8316913" y="5238750"/>
          <p14:tracePt t="45953" x="8301038" y="5238750"/>
          <p14:tracePt t="45954" x="8293100" y="5238750"/>
          <p14:tracePt t="45955" x="8277225" y="5238750"/>
          <p14:tracePt t="45958" x="8245475" y="5238750"/>
          <p14:tracePt t="45958" x="8237538" y="5238750"/>
          <p14:tracePt t="45959" x="8221663" y="5238750"/>
          <p14:tracePt t="45960" x="8213725" y="5238750"/>
          <p14:tracePt t="45961" x="8197850" y="5238750"/>
          <p14:tracePt t="45962" x="8189913" y="5238750"/>
          <p14:tracePt t="45963" x="8180388" y="5238750"/>
          <p14:tracePt t="45964" x="8164513" y="5238750"/>
          <p14:tracePt t="45965" x="8148638" y="5238750"/>
          <p14:tracePt t="45966" x="8140700" y="5238750"/>
          <p14:tracePt t="45967" x="8124825" y="5238750"/>
          <p14:tracePt t="45968" x="8116888" y="5238750"/>
          <p14:tracePt t="45969" x="8108950" y="5238750"/>
          <p14:tracePt t="45970" x="8093075" y="5238750"/>
          <p14:tracePt t="45971" x="8085138" y="5238750"/>
          <p14:tracePt t="45972" x="8077200" y="5238750"/>
          <p14:tracePt t="45974" x="8061325" y="5238750"/>
          <p14:tracePt t="45975" x="8045450" y="5238750"/>
          <p14:tracePt t="45976" x="8037513" y="5238750"/>
          <p14:tracePt t="45977" x="8029575" y="5238750"/>
          <p14:tracePt t="45978" x="8021638" y="5238750"/>
          <p14:tracePt t="45979" x="8013700" y="5238750"/>
          <p14:tracePt t="45980" x="8005763" y="5238750"/>
          <p14:tracePt t="45981" x="7997825" y="5230813"/>
          <p14:tracePt t="45982" x="7989888" y="5230813"/>
          <p14:tracePt t="45983" x="7981950" y="5230813"/>
          <p14:tracePt t="45984" x="7966075" y="5230813"/>
          <p14:tracePt t="45985" x="7958138" y="5230813"/>
          <p14:tracePt t="45986" x="7950200" y="5230813"/>
          <p14:tracePt t="45987" x="7942263" y="5230813"/>
          <p14:tracePt t="45988" x="7934325" y="5230813"/>
          <p14:tracePt t="45989" x="7926388" y="5230813"/>
          <p14:tracePt t="45991" x="7910513" y="5230813"/>
          <p14:tracePt t="45992" x="7902575" y="5230813"/>
          <p14:tracePt t="45993" x="7894638" y="5230813"/>
          <p14:tracePt t="45994" x="7886700" y="5230813"/>
          <p14:tracePt t="45995" x="7878763" y="5230813"/>
          <p14:tracePt t="45996" x="7862888" y="5230813"/>
          <p14:tracePt t="45997" x="7854950" y="5230813"/>
          <p14:tracePt t="45998" x="7847013" y="5230813"/>
          <p14:tracePt t="45999" x="7839075" y="5230813"/>
          <p14:tracePt t="46000" x="7829550" y="5230813"/>
          <p14:tracePt t="46001" x="7821613" y="5230813"/>
          <p14:tracePt t="46002" x="7813675" y="5230813"/>
          <p14:tracePt t="46003" x="7805738" y="5230813"/>
          <p14:tracePt t="46004" x="7797800" y="5230813"/>
          <p14:tracePt t="46005" x="7789863" y="5230813"/>
          <p14:tracePt t="46008" x="7773988" y="5230813"/>
          <p14:tracePt t="46008" x="7766050" y="5230813"/>
          <p14:tracePt t="46009" x="7758113" y="5230813"/>
          <p14:tracePt t="46010" x="7750175" y="5238750"/>
          <p14:tracePt t="46011" x="7742238" y="5238750"/>
          <p14:tracePt t="46012" x="7734300" y="5238750"/>
          <p14:tracePt t="46013" x="7726363" y="5238750"/>
          <p14:tracePt t="46014" x="7718425" y="5238750"/>
          <p14:tracePt t="46015" x="7710488" y="5238750"/>
          <p14:tracePt t="46016" x="7702550" y="5238750"/>
          <p14:tracePt t="46017" x="7694613" y="5238750"/>
          <p14:tracePt t="46018" x="7686675" y="5238750"/>
          <p14:tracePt t="46019" x="7678738" y="5246688"/>
          <p14:tracePt t="46020" x="7670800" y="5246688"/>
          <p14:tracePt t="46021" x="7662863" y="5246688"/>
          <p14:tracePt t="46022" x="7654925" y="5246688"/>
          <p14:tracePt t="46025" x="7639050" y="5246688"/>
          <p14:tracePt t="46025" x="7631113" y="5246688"/>
          <p14:tracePt t="46026" x="7623175" y="5246688"/>
          <p14:tracePt t="46027" x="7615238" y="5246688"/>
          <p14:tracePt t="46028" x="7607300" y="5246688"/>
          <p14:tracePt t="46029" x="7599363" y="5254625"/>
          <p14:tracePt t="46030" x="7591425" y="5254625"/>
          <p14:tracePt t="46031" x="7583488" y="5254625"/>
          <p14:tracePt t="46032" x="7575550" y="5254625"/>
          <p14:tracePt t="46033" x="7567613" y="5254625"/>
          <p14:tracePt t="46034" x="7559675" y="5262563"/>
          <p14:tracePt t="46035" x="7551738" y="5262563"/>
          <p14:tracePt t="46036" x="7543800" y="5262563"/>
          <p14:tracePt t="46037" x="7535863" y="5262563"/>
          <p14:tracePt t="46039" x="7527925" y="5262563"/>
          <p14:tracePt t="46041" x="7512050" y="5262563"/>
          <p14:tracePt t="46043" x="7504113" y="5262563"/>
          <p14:tracePt t="46044" x="7504113" y="5270500"/>
          <p14:tracePt t="46045" x="7496175" y="5270500"/>
          <p14:tracePt t="46046" x="7486650" y="5270500"/>
          <p14:tracePt t="46047" x="7478713" y="5270500"/>
          <p14:tracePt t="46049" x="7478713" y="5278438"/>
          <p14:tracePt t="46050" x="7470775" y="5278438"/>
          <p14:tracePt t="46051" x="7462838" y="5278438"/>
          <p14:tracePt t="46052" x="7454900" y="5278438"/>
          <p14:tracePt t="46054" x="7446963" y="5278438"/>
          <p14:tracePt t="46058" x="7431088" y="5278438"/>
          <p14:tracePt t="46059" x="7431088" y="5286375"/>
          <p14:tracePt t="46060" x="7423150" y="5286375"/>
          <p14:tracePt t="46061" x="7415213" y="5286375"/>
          <p14:tracePt t="46063" x="7407275" y="5286375"/>
          <p14:tracePt t="46065" x="7399338" y="5286375"/>
          <p14:tracePt t="46066" x="7391400" y="5286375"/>
          <p14:tracePt t="46068" x="7383463" y="5286375"/>
          <p14:tracePt t="46070" x="7383463" y="5294313"/>
          <p14:tracePt t="46071" x="7375525" y="5294313"/>
          <p14:tracePt t="46072" x="7367588" y="5294313"/>
          <p14:tracePt t="46075" x="7359650" y="5294313"/>
          <p14:tracePt t="46075" x="7351713" y="5294313"/>
          <p14:tracePt t="46077" x="7343775" y="5294313"/>
          <p14:tracePt t="46079" x="7335838" y="5294313"/>
          <p14:tracePt t="46080" x="7327900" y="5294313"/>
          <p14:tracePt t="46082" x="7319963" y="5294313"/>
          <p14:tracePt t="46084" x="7312025" y="5294313"/>
          <p14:tracePt t="46086" x="7304088" y="5294313"/>
          <p14:tracePt t="46088" x="7296150" y="5294313"/>
          <p14:tracePt t="46089" x="7288213" y="5294313"/>
          <p14:tracePt t="46091" x="7280275" y="5302250"/>
          <p14:tracePt t="46093" x="7272338" y="5302250"/>
          <p14:tracePt t="46095" x="7264400" y="5302250"/>
          <p14:tracePt t="46096" x="7256463" y="5302250"/>
          <p14:tracePt t="46098" x="7248525" y="5302250"/>
          <p14:tracePt t="46100" x="7240588" y="5302250"/>
          <p14:tracePt t="46102" x="7232650" y="5302250"/>
          <p14:tracePt t="46103" x="7224713" y="5302250"/>
          <p14:tracePt t="46108" x="7200900" y="5302250"/>
          <p14:tracePt t="46110" x="7192963" y="5302250"/>
          <p14:tracePt t="46111" x="7185025" y="5302250"/>
          <p14:tracePt t="46113" x="7177088" y="5302250"/>
          <p14:tracePt t="46114" x="7169150" y="5302250"/>
          <p14:tracePt t="46115" x="7161213" y="5302250"/>
          <p14:tracePt t="46116" x="7153275" y="5302250"/>
          <p14:tracePt t="46117" x="7145338" y="5302250"/>
          <p14:tracePt t="46119" x="7127875" y="5302250"/>
          <p14:tracePt t="46120" x="7119938" y="5302250"/>
          <p14:tracePt t="46122" x="7112000" y="5302250"/>
          <p14:tracePt t="46124" x="7096125" y="5302250"/>
          <p14:tracePt t="46125" x="7088188" y="5302250"/>
          <p14:tracePt t="46126" x="7088188" y="5310188"/>
          <p14:tracePt t="46127" x="7072313" y="5310188"/>
          <p14:tracePt t="46128" x="7064375" y="5310188"/>
          <p14:tracePt t="46129" x="7056438" y="5310188"/>
          <p14:tracePt t="46130" x="7048500" y="5310188"/>
          <p14:tracePt t="46131" x="7040563" y="5310188"/>
          <p14:tracePt t="46132" x="7032625" y="5310188"/>
          <p14:tracePt t="46133" x="7024688" y="5310188"/>
          <p14:tracePt t="46141" x="6977063" y="5310188"/>
          <p14:tracePt t="46142" x="6961188" y="5310188"/>
          <p14:tracePt t="46142" x="6953250" y="5310188"/>
          <p14:tracePt t="46143" x="6945313" y="5310188"/>
          <p14:tracePt t="46144" x="6937375" y="5310188"/>
          <p14:tracePt t="46145" x="6929438" y="5310188"/>
          <p14:tracePt t="46146" x="6921500" y="5310188"/>
          <p14:tracePt t="46147" x="6913563" y="5310188"/>
          <p14:tracePt t="46148" x="6905625" y="5310188"/>
          <p14:tracePt t="46149" x="6897688" y="5310188"/>
          <p14:tracePt t="46150" x="6889750" y="5310188"/>
          <p14:tracePt t="46152" x="6881813" y="5310188"/>
          <p14:tracePt t="46154" x="6873875" y="5310188"/>
          <p14:tracePt t="46155" x="6865938" y="5310188"/>
          <p14:tracePt t="46158" x="6858000" y="5310188"/>
          <p14:tracePt t="46159" x="6850063" y="5310188"/>
          <p14:tracePt t="46160" x="6842125" y="5310188"/>
          <p14:tracePt t="46162" x="6834188" y="5310188"/>
          <p14:tracePt t="46164" x="6826250" y="5310188"/>
          <p14:tracePt t="46166" x="6818313" y="5310188"/>
          <p14:tracePt t="46168" x="6810375" y="5310188"/>
          <p14:tracePt t="46170" x="6802438" y="5310188"/>
          <p14:tracePt t="46172" x="6794500" y="5310188"/>
          <p14:tracePt t="46174" x="6784975" y="5310188"/>
          <p14:tracePt t="46177" x="6777038" y="5310188"/>
          <p14:tracePt t="46180" x="6769100" y="5310188"/>
          <p14:tracePt t="46182" x="6769100" y="5302250"/>
          <p14:tracePt t="46183" x="6761163" y="5302250"/>
          <p14:tracePt t="46185" x="6753225" y="5302250"/>
          <p14:tracePt t="46187" x="6745288" y="5302250"/>
          <p14:tracePt t="46191" x="6737350" y="5302250"/>
          <p14:tracePt t="46194" x="6729413" y="5302250"/>
          <p14:tracePt t="46195" x="6721475" y="5302250"/>
          <p14:tracePt t="46197" x="6713538" y="5302250"/>
          <p14:tracePt t="46199" x="6705600" y="5302250"/>
          <p14:tracePt t="46201" x="6697663" y="5302250"/>
          <p14:tracePt t="46203" x="6689725" y="5302250"/>
          <p14:tracePt t="46205" x="6681788" y="5302250"/>
          <p14:tracePt t="46208" x="6673850" y="5302250"/>
          <p14:tracePt t="46208" x="6665913" y="5302250"/>
          <p14:tracePt t="46210" x="6657975" y="5302250"/>
          <p14:tracePt t="46211" x="6650038" y="5302250"/>
          <p14:tracePt t="46213" x="6642100" y="5302250"/>
          <p14:tracePt t="46215" x="6634163" y="5302250"/>
          <p14:tracePt t="46216" x="6626225" y="5302250"/>
          <p14:tracePt t="46217" x="6618288" y="5302250"/>
          <p14:tracePt t="46218" x="6618288" y="5310188"/>
          <p14:tracePt t="46219" x="6610350" y="5310188"/>
          <p14:tracePt t="46220" x="6602413" y="5310188"/>
          <p14:tracePt t="46221" x="6594475" y="5310188"/>
          <p14:tracePt t="46224" x="6578600" y="5310188"/>
          <p14:tracePt t="46225" x="6578600" y="5319713"/>
          <p14:tracePt t="46226" x="6570663" y="5319713"/>
          <p14:tracePt t="46228" x="6562725" y="5319713"/>
          <p14:tracePt t="46229" x="6554788" y="5319713"/>
          <p14:tracePt t="46231" x="6546850" y="5319713"/>
          <p14:tracePt t="46232" x="6538913" y="5319713"/>
          <p14:tracePt t="46234" x="6538913" y="5327650"/>
          <p14:tracePt t="46235" x="6530975" y="5327650"/>
          <p14:tracePt t="46236" x="6523038" y="5327650"/>
          <p14:tracePt t="46237" x="6515100" y="5327650"/>
          <p14:tracePt t="46239" x="6507163" y="5327650"/>
          <p14:tracePt t="46242" x="6499225" y="5335588"/>
          <p14:tracePt t="46243" x="6491288" y="5335588"/>
          <p14:tracePt t="46246" x="6483350" y="5335588"/>
          <p14:tracePt t="46247" x="6475413" y="5335588"/>
          <p14:tracePt t="46249" x="6467475" y="5335588"/>
          <p14:tracePt t="46251" x="6459538" y="5335588"/>
          <p14:tracePt t="46254" x="6459538" y="5343525"/>
          <p14:tracePt t="46255" x="6451600" y="5343525"/>
          <p14:tracePt t="46258" x="6434138" y="5343525"/>
          <p14:tracePt t="46262" x="6426200" y="5343525"/>
          <p14:tracePt t="46269" x="6418263" y="5343525"/>
          <p14:tracePt t="46322" x="6418263" y="5351463"/>
          <p14:tracePt t="46328" x="6410325" y="5351463"/>
          <p14:tracePt t="46330" x="6410325" y="5359400"/>
          <p14:tracePt t="46335" x="6402388" y="5359400"/>
          <p14:tracePt t="46335" x="6402388" y="5367338"/>
          <p14:tracePt t="46337" x="6394450" y="5367338"/>
          <p14:tracePt t="46341" x="6394450" y="5375275"/>
          <p14:tracePt t="46346" x="6386513" y="5375275"/>
          <p14:tracePt t="46346" x="6386513" y="5383213"/>
          <p14:tracePt t="46348" x="6378575" y="5383213"/>
          <p14:tracePt t="46351" x="6378575" y="5391150"/>
          <p14:tracePt t="46354" x="6378575" y="5399088"/>
          <p14:tracePt t="46358" x="6370638" y="5399088"/>
          <p14:tracePt t="46362" x="6362700" y="5399088"/>
          <p14:tracePt t="46362" x="6362700" y="5407025"/>
          <p14:tracePt t="46373" x="6362700" y="5414963"/>
          <p14:tracePt t="46408" x="6362700" y="5422900"/>
          <p14:tracePt t="46494" x="6370638" y="5422900"/>
          <p14:tracePt t="46495" x="6378575" y="5422900"/>
          <p14:tracePt t="46499" x="6386513" y="5422900"/>
          <p14:tracePt t="46502" x="6386513" y="5414963"/>
          <p14:tracePt t="46505" x="6394450" y="5414963"/>
          <p14:tracePt t="46508" x="6402388" y="5414963"/>
          <p14:tracePt t="46510" x="6410325" y="5414963"/>
          <p14:tracePt t="46512" x="6410325" y="5407025"/>
          <p14:tracePt t="46515" x="6418263" y="5407025"/>
          <p14:tracePt t="46519" x="6426200" y="5407025"/>
          <p14:tracePt t="46520" x="6426200" y="5399088"/>
          <p14:tracePt t="46525" x="6434138" y="5399088"/>
          <p14:tracePt t="46527" x="6442075" y="5399088"/>
          <p14:tracePt t="46529" x="6442075" y="5391150"/>
          <p14:tracePt t="46531" x="6451600" y="5391150"/>
          <p14:tracePt t="46535" x="6451600" y="5383213"/>
          <p14:tracePt t="46536" x="6459538" y="5383213"/>
          <p14:tracePt t="46540" x="6467475" y="5383213"/>
          <p14:tracePt t="46543" x="6475413" y="5383213"/>
          <p14:tracePt t="46544" x="6475413" y="5375275"/>
          <p14:tracePt t="46545" x="6483350" y="5375275"/>
          <p14:tracePt t="46551" x="6491288" y="5375275"/>
          <p14:tracePt t="46553" x="6499225" y="5375275"/>
          <p14:tracePt t="46556" x="6499225" y="5367338"/>
          <p14:tracePt t="46558" x="6507163" y="5367338"/>
          <p14:tracePt t="46561" x="6515100" y="5367338"/>
          <p14:tracePt t="46562" x="6515100" y="5359400"/>
          <p14:tracePt t="46566" x="6523038" y="5359400"/>
          <p14:tracePt t="46570" x="6523038" y="5351463"/>
          <p14:tracePt t="46571" x="6530975" y="5351463"/>
          <p14:tracePt t="46574" x="6538913" y="5351463"/>
          <p14:tracePt t="46580" x="6546850" y="5343525"/>
          <p14:tracePt t="46582" x="6554788" y="5343525"/>
          <p14:tracePt t="46589" x="6562725" y="5335588"/>
          <p14:tracePt t="46591" x="6570663" y="5335588"/>
          <p14:tracePt t="46599" x="6578600" y="5335588"/>
          <p14:tracePt t="46600" x="6578600" y="5327650"/>
          <p14:tracePt t="46603" x="6586538" y="5327650"/>
          <p14:tracePt t="46608" x="6594475" y="5327650"/>
          <p14:tracePt t="46612" x="6602413" y="5327650"/>
          <p14:tracePt t="46617" x="6610350" y="5327650"/>
          <p14:tracePt t="46620" x="6618288" y="5327650"/>
          <p14:tracePt t="46621" x="6618288" y="5319713"/>
          <p14:tracePt t="46629" x="6626225" y="5319713"/>
          <p14:tracePt t="46636" x="6634163" y="5319713"/>
          <p14:tracePt t="46671" x="6642100" y="5319713"/>
          <p14:tracePt t="46682" x="6650038" y="5319713"/>
          <p14:tracePt t="46770" x="6642100" y="5319713"/>
          <p14:tracePt t="46776" x="6634163" y="5319713"/>
          <p14:tracePt t="46778" x="6634163" y="5327650"/>
          <p14:tracePt t="46780" x="6626225" y="5327650"/>
          <p14:tracePt t="46783" x="6618288" y="5327650"/>
          <p14:tracePt t="46784" x="6618288" y="5335588"/>
          <p14:tracePt t="46786" x="6610350" y="5335588"/>
          <p14:tracePt t="46787" x="6610350" y="5343525"/>
          <p14:tracePt t="46789" x="6602413" y="5343525"/>
          <p14:tracePt t="46791" x="6602413" y="5351463"/>
          <p14:tracePt t="46792" x="6594475" y="5351463"/>
          <p14:tracePt t="46793" x="6594475" y="5359400"/>
          <p14:tracePt t="46794" x="6586538" y="5359400"/>
          <p14:tracePt t="46797" x="6586538" y="5367338"/>
          <p14:tracePt t="46799" x="6578600" y="5367338"/>
          <p14:tracePt t="46800" x="6578600" y="5375275"/>
          <p14:tracePt t="46801" x="6570663" y="5375275"/>
          <p14:tracePt t="46802" x="6570663" y="5383213"/>
          <p14:tracePt t="46803" x="6562725" y="5383213"/>
          <p14:tracePt t="46804" x="6562725" y="5391150"/>
          <p14:tracePt t="46805" x="6554788" y="5391150"/>
          <p14:tracePt t="46808" x="6554788" y="5399088"/>
          <p14:tracePt t="46808" x="6554788" y="5407025"/>
          <p14:tracePt t="46809" x="6546850" y="5407025"/>
          <p14:tracePt t="46810" x="6538913" y="5407025"/>
          <p14:tracePt t="46811" x="6538913" y="5414963"/>
          <p14:tracePt t="46812" x="6530975" y="5414963"/>
          <p14:tracePt t="46814" x="6530975" y="5422900"/>
          <p14:tracePt t="46815" x="6523038" y="5422900"/>
          <p14:tracePt t="46816" x="6523038" y="5430838"/>
          <p14:tracePt t="46817" x="6515100" y="5430838"/>
          <p14:tracePt t="46818" x="6515100" y="5438775"/>
          <p14:tracePt t="46819" x="6507163" y="5438775"/>
          <p14:tracePt t="46821" x="6499225" y="5446713"/>
          <p14:tracePt t="46824" x="6491288" y="5454650"/>
          <p14:tracePt t="46827" x="6483350" y="5454650"/>
          <p14:tracePt t="46827" x="6483350" y="5462588"/>
          <p14:tracePt t="46828" x="6475413" y="5462588"/>
          <p14:tracePt t="46829" x="6475413" y="5470525"/>
          <p14:tracePt t="46831" x="6475413" y="5478463"/>
          <p14:tracePt t="46832" x="6467475" y="5478463"/>
          <p14:tracePt t="46834" x="6459538" y="5478463"/>
          <p14:tracePt t="46835" x="6459538" y="5486400"/>
          <p14:tracePt t="46836" x="6451600" y="5486400"/>
          <p14:tracePt t="46837" x="6451600" y="5494338"/>
          <p14:tracePt t="46838" x="6442075" y="5494338"/>
          <p14:tracePt t="46841" x="6442075" y="5502275"/>
          <p14:tracePt t="46843" x="6434138" y="5502275"/>
          <p14:tracePt t="46844" x="6434138" y="5510213"/>
          <p14:tracePt t="46846" x="6426200" y="5510213"/>
          <p14:tracePt t="46848" x="6418263" y="5518150"/>
          <p14:tracePt t="46849" x="6418263" y="5526088"/>
          <p14:tracePt t="46850" x="6410325" y="5526088"/>
          <p14:tracePt t="46855" x="6402388" y="5534025"/>
          <p14:tracePt t="46857" x="6394450" y="5534025"/>
          <p14:tracePt t="46859" x="6394450" y="5541963"/>
          <p14:tracePt t="46862" x="6394450" y="5549900"/>
          <p14:tracePt t="46864" x="6386513" y="5549900"/>
          <p14:tracePt t="46866" x="6386513" y="5557838"/>
          <p14:tracePt t="46867" x="6378575" y="5557838"/>
          <p14:tracePt t="46872" x="6370638" y="5565775"/>
          <p14:tracePt t="46874" x="6370638" y="5573713"/>
          <p14:tracePt t="46876" x="6362700" y="5573713"/>
          <p14:tracePt t="46878" x="6362700" y="5581650"/>
          <p14:tracePt t="46887" x="6362700" y="5589588"/>
          <p14:tracePt t="46890" x="6362700" y="5597525"/>
          <p14:tracePt t="46894" x="6354763" y="5597525"/>
          <p14:tracePt t="46898" x="6354763" y="5605463"/>
          <p14:tracePt t="46911" x="6346825" y="5605463"/>
          <p14:tracePt t="46984" x="6354763" y="5605463"/>
          <p14:tracePt t="46985" x="6354763" y="5597525"/>
          <p14:tracePt t="46987" x="6362700" y="5597525"/>
          <p14:tracePt t="46992" x="6362700" y="5589588"/>
          <p14:tracePt t="46995" x="6370638" y="5589588"/>
          <p14:tracePt t="47004" x="6378575" y="5581650"/>
          <p14:tracePt t="47008" x="6386513" y="5581650"/>
          <p14:tracePt t="47009" x="6386513" y="5573713"/>
          <p14:tracePt t="47013" x="6394450" y="5573713"/>
          <p14:tracePt t="47017" x="6402388" y="5573713"/>
          <p14:tracePt t="47017" x="6402388" y="5565775"/>
          <p14:tracePt t="47019" x="6410325" y="5565775"/>
          <p14:tracePt t="47022" x="6410325" y="5557838"/>
          <p14:tracePt t="47024" x="6418263" y="5557838"/>
          <p14:tracePt t="47027" x="6426200" y="5557838"/>
          <p14:tracePt t="47028" x="6426200" y="5549900"/>
          <p14:tracePt t="47031" x="6434138" y="5549900"/>
          <p14:tracePt t="47033" x="6442075" y="5549900"/>
          <p14:tracePt t="47034" x="6442075" y="5541963"/>
          <p14:tracePt t="47039" x="6451600" y="5534025"/>
          <p14:tracePt t="47042" x="6459538" y="5534025"/>
          <p14:tracePt t="47045" x="6459538" y="5526088"/>
          <p14:tracePt t="47046" x="6467475" y="5526088"/>
          <p14:tracePt t="47049" x="6475413" y="5526088"/>
          <p14:tracePt t="47050" x="6475413" y="5518150"/>
          <p14:tracePt t="47052" x="6483350" y="5518150"/>
          <p14:tracePt t="47055" x="6491288" y="5518150"/>
          <p14:tracePt t="47056" x="6491288" y="5510213"/>
          <p14:tracePt t="47058" x="6499225" y="5510213"/>
          <p14:tracePt t="47059" x="6499225" y="5502275"/>
          <p14:tracePt t="47062" x="6507163" y="5502275"/>
          <p14:tracePt t="47063" x="6507163" y="5494338"/>
          <p14:tracePt t="47065" x="6515100" y="5494338"/>
          <p14:tracePt t="47067" x="6515100" y="5486400"/>
          <p14:tracePt t="47068" x="6523038" y="5486400"/>
          <p14:tracePt t="47073" x="6530975" y="5486400"/>
          <p14:tracePt t="47075" x="6538913" y="5478463"/>
          <p14:tracePt t="47077" x="6546850" y="5478463"/>
          <p14:tracePt t="47082" x="6554788" y="5470525"/>
          <p14:tracePt t="47086" x="6562725" y="5470525"/>
          <p14:tracePt t="47087" x="6562725" y="5462588"/>
          <p14:tracePt t="47088" x="6570663" y="5462588"/>
          <p14:tracePt t="47092" x="6578600" y="5454650"/>
          <p14:tracePt t="47094" x="6578600" y="5446713"/>
          <p14:tracePt t="47096" x="6586538" y="5446713"/>
          <p14:tracePt t="47100" x="6586538" y="5438775"/>
          <p14:tracePt t="47101" x="6594475" y="5438775"/>
          <p14:tracePt t="47104" x="6602413" y="5438775"/>
          <p14:tracePt t="47108" x="6602413" y="5430838"/>
          <p14:tracePt t="47110" x="6610350" y="5430838"/>
          <p14:tracePt t="47111" x="6610350" y="5422900"/>
          <p14:tracePt t="47114" x="6618288" y="5422900"/>
          <p14:tracePt t="47115" x="6618288" y="5414963"/>
          <p14:tracePt t="47119" x="6626225" y="5414963"/>
          <p14:tracePt t="47126" x="6634163" y="5407025"/>
          <p14:tracePt t="47128" x="6634163" y="5399088"/>
          <p14:tracePt t="47131" x="6642100" y="5399088"/>
          <p14:tracePt t="47133" x="6642100" y="5391150"/>
          <p14:tracePt t="47134" x="6650038" y="5391150"/>
          <p14:tracePt t="47137" x="6657975" y="5391150"/>
          <p14:tracePt t="47142" x="6657975" y="5383213"/>
          <p14:tracePt t="47145" x="6665913" y="5383213"/>
          <p14:tracePt t="47146" x="6665913" y="5375275"/>
          <p14:tracePt t="47150" x="6673850" y="5375275"/>
          <p14:tracePt t="47155" x="6681788" y="5375275"/>
          <p14:tracePt t="47157" x="6681788" y="5367338"/>
          <p14:tracePt t="47159" x="6689725" y="5367338"/>
          <p14:tracePt t="47160" x="6697663" y="5367338"/>
          <p14:tracePt t="47161" x="6697663" y="5359400"/>
          <p14:tracePt t="47169" x="6705600" y="5351463"/>
          <p14:tracePt t="47175" x="6713538" y="5351463"/>
          <p14:tracePt t="47177" x="6713538" y="5343525"/>
          <p14:tracePt t="47180" x="6721475" y="5343525"/>
          <p14:tracePt t="47184" x="6721475" y="5335588"/>
          <p14:tracePt t="47192" x="6729413" y="5335588"/>
          <p14:tracePt t="47194" x="6729413" y="5327650"/>
          <p14:tracePt t="47195" x="6737350" y="5327650"/>
          <p14:tracePt t="47208" x="6745288" y="5319713"/>
          <p14:tracePt t="47211" x="6753225" y="5319713"/>
          <p14:tracePt t="47213" x="6753225" y="5310188"/>
          <p14:tracePt t="47214" x="6761163" y="5310188"/>
          <p14:tracePt t="47220" x="6769100" y="5302250"/>
          <p14:tracePt t="47231" x="6777038" y="5302250"/>
          <p14:tracePt t="47232" x="6777038" y="5294313"/>
          <p14:tracePt t="47234" x="6784975" y="5294313"/>
          <p14:tracePt t="47241" x="6794500" y="5294313"/>
          <p14:tracePt t="47245" x="6794500" y="5286375"/>
          <p14:tracePt t="47248" x="6802438" y="5286375"/>
          <p14:tracePt t="47249" x="6802438" y="5278438"/>
          <p14:tracePt t="47254" x="6810375" y="5278438"/>
          <p14:tracePt t="47255" x="6818313" y="5278438"/>
          <p14:tracePt t="47257" x="6818313" y="5270500"/>
          <p14:tracePt t="47264" x="6826250" y="5270500"/>
          <p14:tracePt t="47269" x="6834188" y="5262563"/>
          <p14:tracePt t="47271" x="6842125" y="5262563"/>
          <p14:tracePt t="47277" x="6850063" y="5262563"/>
          <p14:tracePt t="47282" x="6850063" y="5254625"/>
          <p14:tracePt t="47286" x="6858000" y="5254625"/>
          <p14:tracePt t="47298" x="6865938" y="5254625"/>
          <p14:tracePt t="47304" x="6873875" y="5254625"/>
          <p14:tracePt t="47314" x="6873875" y="5246688"/>
          <p14:tracePt t="47327" x="6881813" y="5246688"/>
          <p14:tracePt t="47342" x="6889750" y="5238750"/>
          <p14:tracePt t="47346" x="6897688" y="5238750"/>
          <p14:tracePt t="47353" x="6905625" y="5230813"/>
          <p14:tracePt t="47358" x="6913563" y="5230813"/>
          <p14:tracePt t="47362" x="6921500" y="5230813"/>
          <p14:tracePt t="47363" x="6921500" y="5222875"/>
          <p14:tracePt t="47366" x="6929438" y="5222875"/>
          <p14:tracePt t="47369" x="6937375" y="5222875"/>
          <p14:tracePt t="47378" x="6937375" y="5214938"/>
          <p14:tracePt t="47378" x="6945313" y="5214938"/>
          <p14:tracePt t="47388" x="6953250" y="5214938"/>
          <p14:tracePt t="47399" x="6961188" y="5214938"/>
          <p14:tracePt t="47421" x="6969125" y="5214938"/>
          <p14:tracePt t="47438" x="6977063" y="5214938"/>
          <p14:tracePt t="47443" x="6977063" y="5207000"/>
          <p14:tracePt t="47447" x="6985000" y="5207000"/>
          <p14:tracePt t="47450" x="6992938" y="5207000"/>
          <p14:tracePt t="47461" x="7000875" y="5199063"/>
          <p14:tracePt t="47468" x="7008813" y="5199063"/>
          <p14:tracePt t="47470" x="7016750" y="5199063"/>
          <p14:tracePt t="47479" x="7024688" y="5199063"/>
          <p14:tracePt t="47485" x="7032625" y="5199063"/>
          <p14:tracePt t="47490" x="7032625" y="5191125"/>
          <p14:tracePt t="47491" x="7040563" y="5191125"/>
          <p14:tracePt t="47493" x="7048500" y="5191125"/>
          <p14:tracePt t="47501" x="7056438" y="5191125"/>
          <p14:tracePt t="47513" x="7064375" y="5191125"/>
          <p14:tracePt t="47519" x="7072313" y="5191125"/>
          <p14:tracePt t="47527" x="7080250" y="5191125"/>
          <p14:tracePt t="47533" x="7088188" y="5191125"/>
          <p14:tracePt t="47537" x="7096125" y="5191125"/>
          <p14:tracePt t="47548" x="7104063" y="5191125"/>
          <p14:tracePt t="47554" x="7112000" y="5191125"/>
          <p14:tracePt t="47565" x="7112000" y="5183188"/>
          <p14:tracePt t="47566" x="7119938" y="5183188"/>
          <p14:tracePt t="47580" x="7127875" y="5183188"/>
          <p14:tracePt t="47617" x="7135813" y="5183188"/>
          <p14:tracePt t="47631" x="7145338" y="5175250"/>
          <p14:tracePt t="47642" x="7153275" y="5175250"/>
          <p14:tracePt t="47658" x="7161213" y="5175250"/>
          <p14:tracePt t="47670" x="7169150" y="5175250"/>
          <p14:tracePt t="47676" x="7169150" y="5167313"/>
          <p14:tracePt t="47681" x="7177088" y="5167313"/>
          <p14:tracePt t="47688" x="7185025" y="5167313"/>
          <p14:tracePt t="47697" x="7192963" y="5167313"/>
          <p14:tracePt t="47704" x="7200900" y="5167313"/>
          <p14:tracePt t="47710" x="7208838" y="5167313"/>
          <p14:tracePt t="47718" x="7216775" y="5167313"/>
          <p14:tracePt t="47722" x="7224713" y="5167313"/>
          <p14:tracePt t="47724" x="7224713" y="5159375"/>
          <p14:tracePt t="47727" x="7232650" y="5159375"/>
          <p14:tracePt t="47733" x="7240588" y="5159375"/>
          <p14:tracePt t="47739" x="7248525" y="5159375"/>
          <p14:tracePt t="47744" x="7256463" y="5159375"/>
          <p14:tracePt t="47748" x="7264400" y="5159375"/>
          <p14:tracePt t="47753" x="7272338" y="5159375"/>
          <p14:tracePt t="47757" x="7272338" y="5151438"/>
          <p14:tracePt t="47758" x="7280275" y="5151438"/>
          <p14:tracePt t="47764" x="7288213" y="5151438"/>
          <p14:tracePt t="47772" x="7296150" y="5151438"/>
          <p14:tracePt t="47792" x="7296150" y="5143500"/>
          <p14:tracePt t="47799" x="7304088" y="5143500"/>
          <p14:tracePt t="47817" x="7312025" y="5143500"/>
          <p14:tracePt t="47820" x="7319963" y="5143500"/>
          <p14:tracePt t="47825" x="7327900" y="5143500"/>
          <p14:tracePt t="47831" x="7335838" y="5143500"/>
          <p14:tracePt t="47832" x="7343775" y="5143500"/>
          <p14:tracePt t="47833" x="7343775" y="5135563"/>
          <p14:tracePt t="47835" x="7351713" y="5135563"/>
          <p14:tracePt t="47838" x="7359650" y="5135563"/>
          <p14:tracePt t="47842" x="7367588" y="5135563"/>
          <p14:tracePt t="47842" x="7375525" y="5135563"/>
          <p14:tracePt t="47845" x="7383463" y="5135563"/>
          <p14:tracePt t="47849" x="7391400" y="5135563"/>
          <p14:tracePt t="47849" x="7391400" y="5127625"/>
          <p14:tracePt t="47850" x="7399338" y="5127625"/>
          <p14:tracePt t="47853" x="7407275" y="5127625"/>
          <p14:tracePt t="47858" x="7415213" y="5127625"/>
          <p14:tracePt t="47859" x="7423150" y="5127625"/>
          <p14:tracePt t="47861" x="7431088" y="5127625"/>
          <p14:tracePt t="47863" x="7439025" y="5127625"/>
          <p14:tracePt t="47867" x="7439025" y="5119688"/>
          <p14:tracePt t="47867" x="7446963" y="5119688"/>
          <p14:tracePt t="47869" x="7454900" y="5119688"/>
          <p14:tracePt t="47872" x="7462838" y="5119688"/>
          <p14:tracePt t="47874" x="7462838" y="5111750"/>
          <p14:tracePt t="47877" x="7470775" y="5111750"/>
          <p14:tracePt t="47880" x="7478713" y="5111750"/>
          <p14:tracePt t="47885" x="7486650" y="5111750"/>
          <p14:tracePt t="47892" x="7496175" y="5111750"/>
          <p14:tracePt t="47924" x="7504113" y="5111750"/>
          <p14:tracePt t="47934" x="7512050" y="5111750"/>
          <p14:tracePt t="47937" x="7519988" y="5111750"/>
          <p14:tracePt t="47944" x="7527925" y="5111750"/>
          <p14:tracePt t="47949" x="7535863" y="5111750"/>
          <p14:tracePt t="47952" x="7543800" y="5111750"/>
          <p14:tracePt t="47954" x="7551738" y="5111750"/>
          <p14:tracePt t="47959" x="7559675" y="5111750"/>
          <p14:tracePt t="47962" x="7567613" y="5111750"/>
          <p14:tracePt t="47964" x="7575550" y="5111750"/>
          <p14:tracePt t="47970" x="7583488" y="5111750"/>
          <p14:tracePt t="47974" x="7591425" y="5111750"/>
          <p14:tracePt t="47975" x="7591425" y="5103813"/>
          <p14:tracePt t="47977" x="7599363" y="5103813"/>
          <p14:tracePt t="47983" x="7607300" y="5103813"/>
          <p14:tracePt t="47992" x="7615238" y="5103813"/>
          <p14:tracePt t="47996" x="7623175" y="5103813"/>
          <p14:tracePt t="47999" x="7631113" y="5103813"/>
          <p14:tracePt t="48033" x="7639050" y="5103813"/>
          <p14:tracePt t="48034" x="7646988" y="5103813"/>
          <p14:tracePt t="48037" x="7654925" y="5103813"/>
          <p14:tracePt t="48044" x="7662863" y="5103813"/>
          <p14:tracePt t="48049" x="7670800" y="5103813"/>
          <p14:tracePt t="48050" x="7678738" y="5103813"/>
          <p14:tracePt t="48051" x="7686675" y="5103813"/>
          <p14:tracePt t="48056" x="7694613" y="5103813"/>
          <p14:tracePt t="48059" x="7702550" y="5103813"/>
          <p14:tracePt t="48063" x="7710488" y="5103813"/>
          <p14:tracePt t="48064" x="7718425" y="5103813"/>
          <p14:tracePt t="48066" x="7726363" y="5103813"/>
          <p14:tracePt t="48068" x="7734300" y="5103813"/>
          <p14:tracePt t="48072" x="7742238" y="5103813"/>
          <p14:tracePt t="48074" x="7750175" y="5103813"/>
          <p14:tracePt t="48077" x="7758113" y="5103813"/>
          <p14:tracePt t="48080" x="7766050" y="5103813"/>
          <p14:tracePt t="48082" x="7773988" y="5103813"/>
          <p14:tracePt t="48084" x="7781925" y="5103813"/>
          <p14:tracePt t="48087" x="7789863" y="5103813"/>
          <p14:tracePt t="48091" x="7797800" y="5103813"/>
          <p14:tracePt t="48094" x="7805738" y="5103813"/>
          <p14:tracePt t="48101" x="7813675" y="5103813"/>
          <p14:tracePt t="48122" x="7821613" y="5103813"/>
          <p14:tracePt t="48132" x="7829550" y="5103813"/>
          <p14:tracePt t="48141" x="7839075" y="5103813"/>
          <p14:tracePt t="48147" x="7847013" y="5103813"/>
          <p14:tracePt t="48151" x="7854950" y="5103813"/>
          <p14:tracePt t="48152" x="7862888" y="5103813"/>
          <p14:tracePt t="48158" x="7870825" y="5103813"/>
          <p14:tracePt t="48161" x="7878763" y="5103813"/>
          <p14:tracePt t="48162" x="7886700" y="5103813"/>
          <p14:tracePt t="48167" x="7894638" y="5103813"/>
          <p14:tracePt t="48169" x="7902575" y="5103813"/>
          <p14:tracePt t="48175" x="7910513" y="5103813"/>
          <p14:tracePt t="48176" x="7918450" y="5103813"/>
          <p14:tracePt t="48177" x="7926388" y="5103813"/>
          <p14:tracePt t="48183" x="7934325" y="5103813"/>
          <p14:tracePt t="48185" x="7942263" y="5103813"/>
          <p14:tracePt t="48187" x="7950200" y="5103813"/>
          <p14:tracePt t="48192" x="7958138" y="5103813"/>
          <p14:tracePt t="48198" x="7966075" y="5103813"/>
          <p14:tracePt t="48200" x="7974013" y="5103813"/>
          <p14:tracePt t="48203" x="7981950" y="5103813"/>
          <p14:tracePt t="48215" x="7989888" y="5103813"/>
          <p14:tracePt t="48221" x="7997825" y="5103813"/>
          <p14:tracePt t="48227" x="8005763" y="5103813"/>
          <p14:tracePt t="48244" x="8013700" y="5103813"/>
          <p14:tracePt t="48252" x="8021638" y="5103813"/>
          <p14:tracePt t="48257" x="8029575" y="5103813"/>
          <p14:tracePt t="48262" x="8037513" y="5103813"/>
          <p14:tracePt t="48266" x="8045450" y="5103813"/>
          <p14:tracePt t="48267" x="8053388" y="5103813"/>
          <p14:tracePt t="48269" x="8061325" y="5103813"/>
          <p14:tracePt t="48276" x="8077200" y="5103813"/>
          <p14:tracePt t="48276" x="8085138" y="5103813"/>
          <p14:tracePt t="48277" x="8085138" y="5095875"/>
          <p14:tracePt t="48278" x="8093075" y="5095875"/>
          <p14:tracePt t="48280" x="8101013" y="5095875"/>
          <p14:tracePt t="48282" x="8108950" y="5095875"/>
          <p14:tracePt t="48283" x="8116888" y="5095875"/>
          <p14:tracePt t="48285" x="8124825" y="5095875"/>
          <p14:tracePt t="48287" x="8132763" y="5095875"/>
          <p14:tracePt t="48288" x="8140700" y="5095875"/>
          <p14:tracePt t="48292" x="8148638" y="5087938"/>
          <p14:tracePt t="48292" x="8156575" y="5087938"/>
          <p14:tracePt t="48293" x="8164513" y="5087938"/>
          <p14:tracePt t="48294" x="8172450" y="5087938"/>
          <p14:tracePt t="48296" x="8180388" y="5087938"/>
          <p14:tracePt t="48297" x="8189913" y="5087938"/>
          <p14:tracePt t="48298" x="8197850" y="5087938"/>
          <p14:tracePt t="48300" x="8205788" y="5087938"/>
          <p14:tracePt t="48302" x="8213725" y="5087938"/>
          <p14:tracePt t="48303" x="8221663" y="5087938"/>
          <p14:tracePt t="48306" x="8237538" y="5087938"/>
          <p14:tracePt t="48308" x="8245475" y="5080000"/>
          <p14:tracePt t="48310" x="8253413" y="5080000"/>
          <p14:tracePt t="48312" x="8261350" y="5080000"/>
          <p14:tracePt t="48313" x="8269288" y="5080000"/>
          <p14:tracePt t="48315" x="8277225" y="5080000"/>
          <p14:tracePt t="48317" x="8285163" y="5080000"/>
          <p14:tracePt t="48318" x="8293100" y="5080000"/>
          <p14:tracePt t="48319" x="8301038" y="5080000"/>
          <p14:tracePt t="48321" x="8308975" y="5080000"/>
          <p14:tracePt t="48324" x="8316913" y="5080000"/>
          <p14:tracePt t="48325" x="8324850" y="5080000"/>
          <p14:tracePt t="48326" x="8332788" y="5080000"/>
          <p14:tracePt t="48328" x="8340725" y="5080000"/>
          <p14:tracePt t="48330" x="8348663" y="5080000"/>
          <p14:tracePt t="48332" x="8356600" y="5080000"/>
          <p14:tracePt t="48334" x="8364538" y="5080000"/>
          <p14:tracePt t="48337" x="8372475" y="5080000"/>
          <p14:tracePt t="48337" x="8380413" y="5080000"/>
          <p14:tracePt t="48339" x="8388350" y="5080000"/>
          <p14:tracePt t="48343" x="8396288" y="5080000"/>
          <p14:tracePt t="48344" x="8404225" y="5080000"/>
          <p14:tracePt t="48346" x="8412163" y="5080000"/>
          <p14:tracePt t="48349" x="8420100" y="5080000"/>
          <p14:tracePt t="48352" x="8428038" y="5080000"/>
          <p14:tracePt t="48354" x="8435975" y="5080000"/>
          <p14:tracePt t="48358" x="8443913" y="5080000"/>
          <p14:tracePt t="48361" x="8451850" y="5080000"/>
          <p14:tracePt t="48363" x="8459788" y="5080000"/>
          <p14:tracePt t="48365" x="8467725" y="5080000"/>
          <p14:tracePt t="48372" x="8475663" y="5080000"/>
          <p14:tracePt t="48374" x="8483600" y="5080000"/>
          <p14:tracePt t="48375" x="8491538" y="5080000"/>
          <p14:tracePt t="48377" x="8499475" y="5080000"/>
          <p14:tracePt t="48380" x="8507413" y="5080000"/>
          <p14:tracePt t="48385" x="8515350" y="5080000"/>
          <p14:tracePt t="48387" x="8523288" y="5080000"/>
          <p14:tracePt t="48390" x="8523288" y="5087938"/>
          <p14:tracePt t="48391" x="8531225" y="5087938"/>
          <p14:tracePt t="48395" x="8540750" y="5087938"/>
          <p14:tracePt t="48398" x="8548688" y="5087938"/>
          <p14:tracePt t="48401" x="8556625" y="5087938"/>
          <p14:tracePt t="48406" x="8564563" y="5087938"/>
          <p14:tracePt t="48411" x="8572500" y="5087938"/>
          <p14:tracePt t="48414" x="8580438" y="5087938"/>
          <p14:tracePt t="48419" x="8588375" y="5095875"/>
          <p14:tracePt t="48425" x="8596313" y="5095875"/>
          <p14:tracePt t="48430" x="8604250" y="5095875"/>
          <p14:tracePt t="48431" x="8604250" y="5103813"/>
          <p14:tracePt t="48432" x="8612188" y="5103813"/>
          <p14:tracePt t="48437" x="8620125" y="5103813"/>
          <p14:tracePt t="48438" x="8620125" y="5111750"/>
          <p14:tracePt t="48439" x="8628063" y="5111750"/>
          <p14:tracePt t="48442" x="8636000" y="5111750"/>
          <p14:tracePt t="48443" x="8636000" y="5119688"/>
          <p14:tracePt t="48444" x="8643938" y="5119688"/>
          <p14:tracePt t="48447" x="8651875" y="5119688"/>
          <p14:tracePt t="48450" x="8659813" y="5119688"/>
          <p14:tracePt t="48452" x="8667750" y="5119688"/>
          <p14:tracePt t="48453" x="8667750" y="5127625"/>
          <p14:tracePt t="48454" x="8675688" y="5127625"/>
          <p14:tracePt t="48456" x="8675688" y="5135563"/>
          <p14:tracePt t="48458" x="8683625" y="5135563"/>
          <p14:tracePt t="48459" x="8691563" y="5135563"/>
          <p14:tracePt t="48461" x="8699500" y="5143500"/>
          <p14:tracePt t="48462" x="8707438" y="5143500"/>
          <p14:tracePt t="48464" x="8715375" y="5143500"/>
          <p14:tracePt t="48466" x="8723313" y="5143500"/>
          <p14:tracePt t="48468" x="8731250" y="5151438"/>
          <p14:tracePt t="48469" x="8739188" y="5151438"/>
          <p14:tracePt t="48471" x="8747125" y="5151438"/>
          <p14:tracePt t="48472" x="8755063" y="5151438"/>
          <p14:tracePt t="48475" x="8770938" y="5159375"/>
          <p14:tracePt t="48476" x="8778875" y="5159375"/>
          <p14:tracePt t="48477" x="8778875" y="5167313"/>
          <p14:tracePt t="48478" x="8786813" y="5167313"/>
          <p14:tracePt t="48479" x="8794750" y="5167313"/>
          <p14:tracePt t="48481" x="8802688" y="5167313"/>
          <p14:tracePt t="48482" x="8810625" y="5167313"/>
          <p14:tracePt t="48483" x="8818563" y="5167313"/>
          <p14:tracePt t="48485" x="8826500" y="5167313"/>
          <p14:tracePt t="48486" x="8834438" y="5167313"/>
          <p14:tracePt t="48488" x="8842375" y="5167313"/>
          <p14:tracePt t="48489" x="8842375" y="5175250"/>
          <p14:tracePt t="48491" x="8850313" y="5175250"/>
          <p14:tracePt t="48492" x="8858250" y="5175250"/>
          <p14:tracePt t="48494" x="8866188" y="5175250"/>
          <p14:tracePt t="48496" x="8874125" y="5175250"/>
          <p14:tracePt t="48499" x="8883650" y="5175250"/>
          <p14:tracePt t="48501" x="8891588" y="5175250"/>
          <p14:tracePt t="48502" x="8891588" y="5183188"/>
          <p14:tracePt t="48503" x="8899525" y="5183188"/>
          <p14:tracePt t="48504" x="8907463" y="5183188"/>
          <p14:tracePt t="48508" x="8915400" y="5183188"/>
          <p14:tracePt t="48511" x="8923338" y="5183188"/>
          <p14:tracePt t="48512" x="8931275" y="5183188"/>
          <p14:tracePt t="48518" x="8939213" y="5183188"/>
          <p14:tracePt t="48525" x="8947150" y="5183188"/>
          <p14:tracePt t="48574" x="8955088" y="5183188"/>
          <p14:tracePt t="48592" x="8963025" y="5183188"/>
          <p14:tracePt t="48599" x="8970963" y="5183188"/>
          <p14:tracePt t="48605" x="8978900" y="5183188"/>
          <p14:tracePt t="48609" x="8986838" y="5183188"/>
          <p14:tracePt t="48620" x="8994775" y="5183188"/>
          <p14:tracePt t="48624" x="8994775" y="5175250"/>
          <p14:tracePt t="48625" x="9002713" y="5175250"/>
          <p14:tracePt t="48629" x="9010650" y="5175250"/>
          <p14:tracePt t="48645" x="9018588" y="5175250"/>
          <p14:tracePt t="48656" x="9026525" y="5175250"/>
          <p14:tracePt t="48661" x="9034463" y="5175250"/>
          <p14:tracePt t="48671" x="9042400" y="5167313"/>
          <p14:tracePt t="48679" x="9050338" y="5167313"/>
          <p14:tracePt t="48692" x="9058275" y="5167313"/>
          <p14:tracePt t="48700" x="9066213" y="5167313"/>
          <p14:tracePt t="48716" x="9066213" y="5159375"/>
          <p14:tracePt t="48794" x="9074150" y="5159375"/>
          <p14:tracePt t="48798" x="9074150" y="5151438"/>
          <p14:tracePt t="48808" x="9082088" y="5151438"/>
          <p14:tracePt t="48815" x="9090025" y="5143500"/>
          <p14:tracePt t="48822" x="9097963" y="5143500"/>
          <p14:tracePt t="48832" x="9105900" y="5143500"/>
          <p14:tracePt t="48838" x="9113838" y="5143500"/>
          <p14:tracePt t="48842" x="9113838" y="5135563"/>
          <p14:tracePt t="48845" x="9121775" y="5135563"/>
          <p14:tracePt t="48854" x="9121775" y="5127625"/>
          <p14:tracePt t="48855" x="9129713" y="5127625"/>
          <p14:tracePt t="48864" x="9137650" y="5127625"/>
          <p14:tracePt t="48866" x="9145588" y="5127625"/>
          <p14:tracePt t="48871" x="9145588" y="5119688"/>
          <p14:tracePt t="48877" x="9153525" y="5119688"/>
          <p14:tracePt t="48878" x="9161463" y="5119688"/>
          <p14:tracePt t="48887" x="9169400" y="5119688"/>
          <p14:tracePt t="48893" x="9177338" y="5119688"/>
          <p14:tracePt t="48903" x="9185275" y="5119688"/>
          <p14:tracePt t="48918" x="9193213" y="5111750"/>
          <p14:tracePt t="48984" x="9201150" y="5111750"/>
          <p14:tracePt t="48998" x="9209088" y="5111750"/>
          <p14:tracePt t="49003" x="9217025" y="5111750"/>
          <p14:tracePt t="49011" x="9224963" y="5111750"/>
          <p14:tracePt t="49024" x="9234488" y="5111750"/>
          <p14:tracePt t="49255" x="9242425" y="5111750"/>
          <p14:tracePt t="49272" x="9250363" y="5111750"/>
          <p14:tracePt t="49295" x="9258300" y="5111750"/>
          <p14:tracePt t="49346" x="9266238" y="5111750"/>
          <p14:tracePt t="49355" x="9274175" y="5111750"/>
          <p14:tracePt t="49363" x="9282113" y="5111750"/>
          <p14:tracePt t="49371" x="9290050" y="5111750"/>
          <p14:tracePt t="49372" x="9297988" y="5111750"/>
          <p14:tracePt t="49381" x="9305925" y="5111750"/>
          <p14:tracePt t="49393" x="9313863" y="5111750"/>
          <p14:tracePt t="49397" x="9321800" y="5111750"/>
          <p14:tracePt t="49402" x="9329738" y="5111750"/>
          <p14:tracePt t="49407" x="9337675" y="5111750"/>
          <p14:tracePt t="49414" x="9345613" y="5111750"/>
          <p14:tracePt t="49416" x="9353550" y="5111750"/>
          <p14:tracePt t="49427" x="9361488" y="5111750"/>
          <p14:tracePt t="49560" x="9369425" y="5111750"/>
          <p14:tracePt t="49647" x="9377363" y="5111750"/>
          <p14:tracePt t="49660" x="9377363" y="5119688"/>
          <p14:tracePt t="49661" x="9385300" y="5119688"/>
          <p14:tracePt t="49666" x="9393238" y="5119688"/>
          <p14:tracePt t="49668" x="9401175" y="5119688"/>
          <p14:tracePt t="49677" x="9409113" y="5127625"/>
          <p14:tracePt t="49684" x="9417050" y="5127625"/>
          <p14:tracePt t="49767" x="9417050" y="5135563"/>
          <p14:tracePt t="49769" x="9424988" y="5135563"/>
          <p14:tracePt t="49778" x="9432925" y="5135563"/>
          <p14:tracePt t="49860" x="9432925" y="5143500"/>
          <p14:tracePt t="49870" x="9440863" y="5143500"/>
          <p14:tracePt t="49878" x="9448800" y="5143500"/>
          <p14:tracePt t="49886" x="9448800" y="5151438"/>
          <p14:tracePt t="49900" x="9456738" y="5151438"/>
          <p14:tracePt t="50087" x="9464675" y="5159375"/>
          <p14:tracePt t="50100" x="9472613" y="5159375"/>
          <p14:tracePt t="50284" x="9480550" y="5167313"/>
          <p14:tracePt t="50293" x="9496425" y="5167313"/>
          <p14:tracePt t="50304" x="9504363" y="5175250"/>
          <p14:tracePt t="50401" x="9504363" y="5183188"/>
          <p14:tracePt t="50420" x="9512300" y="5183188"/>
          <p14:tracePt t="50454" x="9520238" y="5183188"/>
          <p14:tracePt t="50458" x="9520238" y="5191125"/>
          <p14:tracePt t="50466" x="9528175" y="5191125"/>
          <p14:tracePt t="50474" x="9536113" y="5199063"/>
          <p14:tracePt t="50523" x="9544050" y="5199063"/>
          <p14:tracePt t="50528" x="9544050" y="5207000"/>
          <p14:tracePt t="50536" x="9551988" y="5207000"/>
          <p14:tracePt t="50537" x="9551988" y="5214938"/>
          <p14:tracePt t="50542" x="9551988" y="5222875"/>
          <p14:tracePt t="50543" x="9559925" y="5222875"/>
          <p14:tracePt t="50551" x="9567863" y="5222875"/>
          <p14:tracePt t="50558" x="9575800" y="5222875"/>
          <p14:tracePt t="50562" x="9575800" y="5230813"/>
          <p14:tracePt t="50569" x="9585325" y="5230813"/>
          <p14:tracePt t="50574" x="9585325" y="5238750"/>
          <p14:tracePt t="50661" x="9585325" y="5246688"/>
          <p14:tracePt t="50662" x="9593263" y="5246688"/>
          <p14:tracePt t="50684" x="9601200" y="5254625"/>
          <p14:tracePt t="50701" x="9609138" y="5254625"/>
          <p14:tracePt t="50709" x="9609138" y="5262563"/>
          <p14:tracePt t="50724" x="9617075" y="5262563"/>
          <p14:tracePt t="50742" x="9617075" y="5270500"/>
          <p14:tracePt t="50840" x="9625013" y="5270500"/>
          <p14:tracePt t="50858" x="9632950" y="5270500"/>
          <p14:tracePt t="50885" x="9640888" y="5270500"/>
          <p14:tracePt t="50904" x="9640888" y="5278438"/>
          <p14:tracePt t="51058" x="9648825" y="5278438"/>
          <p14:tracePt t="51073" x="9656763" y="5278438"/>
          <p14:tracePt t="51079" x="9656763" y="5286375"/>
          <p14:tracePt t="51083" x="9664700" y="5286375"/>
          <p14:tracePt t="51088" x="9664700" y="5294313"/>
          <p14:tracePt t="51094" x="9672638" y="5294313"/>
          <p14:tracePt t="51100" x="9672638" y="5302250"/>
          <p14:tracePt t="51107" x="9680575" y="5302250"/>
          <p14:tracePt t="51110" x="9680575" y="5310188"/>
          <p14:tracePt t="51113" x="9688513" y="5310188"/>
          <p14:tracePt t="51118" x="9696450" y="5310188"/>
          <p14:tracePt t="51124" x="9704388" y="5310188"/>
          <p14:tracePt t="51125" x="9704388" y="5319713"/>
          <p14:tracePt t="51142" x="9720263" y="5335588"/>
          <p14:tracePt t="51222" x="9728200" y="5335588"/>
          <p14:tracePt t="51250" x="9736138" y="5335588"/>
          <p14:tracePt t="51261" x="9736138" y="5343525"/>
          <p14:tracePt t="51328" x="9744075" y="5343525"/>
          <p14:tracePt t="51342" x="9752013" y="5343525"/>
          <p14:tracePt t="51356" x="9759950" y="5343525"/>
          <p14:tracePt t="51365" x="9759950" y="5351463"/>
          <p14:tracePt t="51383" x="9767888" y="5351463"/>
          <p14:tracePt t="51536" x="9775825" y="5351463"/>
          <p14:tracePt t="51544" x="9783763" y="5351463"/>
          <p14:tracePt t="51546" x="9783763" y="5359400"/>
          <p14:tracePt t="51546" x="9791700" y="5359400"/>
          <p14:tracePt t="51550" x="9799638" y="5359400"/>
          <p14:tracePt t="51553" x="9807575" y="5359400"/>
          <p14:tracePt t="51555" x="9815513" y="5359400"/>
          <p14:tracePt t="51558" x="9823450" y="5359400"/>
          <p14:tracePt t="51560" x="9831388" y="5359400"/>
          <p14:tracePt t="51563" x="9847263" y="5359400"/>
          <p14:tracePt t="51565" x="9855200" y="5359400"/>
          <p14:tracePt t="51567" x="9863138" y="5359400"/>
          <p14:tracePt t="51570" x="9871075" y="5359400"/>
          <p14:tracePt t="51571" x="9879013" y="5359400"/>
          <p14:tracePt t="51573" x="9886950" y="5359400"/>
          <p14:tracePt t="51575" x="9894888" y="5367338"/>
          <p14:tracePt t="51577" x="9902825" y="5367338"/>
          <p14:tracePt t="51578" x="9910763" y="5367338"/>
          <p14:tracePt t="51581" x="9918700" y="5367338"/>
          <p14:tracePt t="51582" x="9926638" y="5367338"/>
          <p14:tracePt t="51583" x="9936163" y="5367338"/>
          <p14:tracePt t="51584" x="9944100" y="5367338"/>
          <p14:tracePt t="51587" x="9952038" y="5367338"/>
          <p14:tracePt t="51588" x="9959975" y="5367338"/>
          <p14:tracePt t="51589" x="9967913" y="5367338"/>
          <p14:tracePt t="51592" x="9975850" y="5375275"/>
          <p14:tracePt t="51593" x="9983788" y="5375275"/>
          <p14:tracePt t="51594" x="9991725" y="5375275"/>
          <p14:tracePt t="51596" x="9999663" y="5375275"/>
          <p14:tracePt t="51597" x="10007600" y="5375275"/>
          <p14:tracePt t="51599" x="10015538" y="5375275"/>
          <p14:tracePt t="51600" x="10023475" y="5375275"/>
          <p14:tracePt t="51601" x="10031413" y="5375275"/>
          <p14:tracePt t="51602" x="10039350" y="5383213"/>
          <p14:tracePt t="51604" x="10047288" y="5383213"/>
          <p14:tracePt t="51605" x="10055225" y="5383213"/>
          <p14:tracePt t="51606" x="10063163" y="5383213"/>
          <p14:tracePt t="51608" x="10071100" y="5383213"/>
          <p14:tracePt t="51609" x="10079038" y="5383213"/>
          <p14:tracePt t="51611" x="10086975" y="5383213"/>
          <p14:tracePt t="51612" x="10094913" y="5383213"/>
          <p14:tracePt t="51613" x="10094913" y="5391150"/>
          <p14:tracePt t="51614" x="10102850" y="5391150"/>
          <p14:tracePt t="51615" x="10110788" y="5391150"/>
          <p14:tracePt t="51616" x="10118725" y="5391150"/>
          <p14:tracePt t="51618" x="10126663" y="5391150"/>
          <p14:tracePt t="51619" x="10134600" y="5391150"/>
          <p14:tracePt t="51620" x="10142538" y="5391150"/>
          <p14:tracePt t="51621" x="10142538" y="5399088"/>
          <p14:tracePt t="51622" x="10150475" y="5399088"/>
          <p14:tracePt t="51623" x="10158413" y="5399088"/>
          <p14:tracePt t="51625" x="10166350" y="5399088"/>
          <p14:tracePt t="51626" x="10174288" y="5399088"/>
          <p14:tracePt t="51627" x="10174288" y="5407025"/>
          <p14:tracePt t="51628" x="10182225" y="5407025"/>
          <p14:tracePt t="51630" x="10190163" y="5407025"/>
          <p14:tracePt t="51632" x="10198100" y="5407025"/>
          <p14:tracePt t="51634" x="10206038" y="5407025"/>
          <p14:tracePt t="51635" x="10206038" y="5414963"/>
          <p14:tracePt t="51636" x="10213975" y="5414963"/>
          <p14:tracePt t="51638" x="10221913" y="5414963"/>
          <p14:tracePt t="51642" x="10229850" y="5414963"/>
          <p14:tracePt t="51644" x="10237788" y="5414963"/>
          <p14:tracePt t="51645" x="10237788" y="5422900"/>
          <p14:tracePt t="51647" x="10245725" y="5422900"/>
          <p14:tracePt t="51656" x="10253663" y="5422900"/>
          <p14:tracePt t="51713" x="10261600" y="5422900"/>
          <p14:tracePt t="51723" x="10269538" y="5422900"/>
          <p14:tracePt t="51731" x="10279063" y="5422900"/>
          <p14:tracePt t="51748" x="10287000" y="5430838"/>
          <p14:tracePt t="51757" x="10294938" y="5430838"/>
          <p14:tracePt t="51774" x="10302875" y="5430838"/>
          <p14:tracePt t="51775" x="10302875" y="5438775"/>
          <p14:tracePt t="51781" x="10310813" y="5438775"/>
          <p14:tracePt t="51788" x="10318750" y="5446713"/>
          <p14:tracePt t="51796" x="10326688" y="5446713"/>
          <p14:tracePt t="51799" x="10334625" y="5446713"/>
          <p14:tracePt t="51803" x="10342563" y="5446713"/>
          <p14:tracePt t="51809" x="10350500" y="5446713"/>
          <p14:tracePt t="51811" x="10350500" y="5454650"/>
          <p14:tracePt t="51816" x="10358438" y="5454650"/>
          <p14:tracePt t="51823" x="10366375" y="5454650"/>
          <p14:tracePt t="51827" x="10366375" y="5462588"/>
          <p14:tracePt t="51834" x="10374313" y="5462588"/>
          <p14:tracePt t="51843" x="10382250" y="5462588"/>
          <p14:tracePt t="51848" x="10382250" y="5470525"/>
          <p14:tracePt t="51856" x="10390188" y="5470525"/>
          <p14:tracePt t="51861" x="10390188" y="5478463"/>
          <p14:tracePt t="51864" x="10398125" y="5478463"/>
          <p14:tracePt t="51870" x="10406063" y="5478463"/>
          <p14:tracePt t="51872" x="10414000" y="5478463"/>
          <p14:tracePt t="51875" x="10414000" y="5486400"/>
          <p14:tracePt t="51877" x="10421938" y="5486400"/>
          <p14:tracePt t="51880" x="10429875" y="5486400"/>
          <p14:tracePt t="51882" x="10429875" y="5494338"/>
          <p14:tracePt t="51883" x="10437813" y="5494338"/>
          <p14:tracePt t="51885" x="10445750" y="5494338"/>
          <p14:tracePt t="51888" x="10453688" y="5494338"/>
          <p14:tracePt t="51889" x="10453688" y="5502275"/>
          <p14:tracePt t="51892" x="10461625" y="5502275"/>
          <p14:tracePt t="51895" x="10469563" y="5502275"/>
          <p14:tracePt t="51900" x="10477500" y="5502275"/>
          <p14:tracePt t="51905" x="10485438" y="5502275"/>
          <p14:tracePt t="51910" x="10493375" y="5502275"/>
          <p14:tracePt t="51912" x="10493375" y="5510213"/>
          <p14:tracePt t="51918" x="10501313" y="5510213"/>
          <p14:tracePt t="51927" x="10509250" y="5510213"/>
          <p14:tracePt t="51977" x="10517188" y="5510213"/>
          <p14:tracePt t="51979" x="10525125" y="5510213"/>
          <p14:tracePt t="51982" x="10533063" y="5510213"/>
          <p14:tracePt t="51985" x="10541000" y="5510213"/>
          <p14:tracePt t="51987" x="10548938" y="5510213"/>
          <p14:tracePt t="51989" x="10556875" y="5510213"/>
          <p14:tracePt t="51992" x="10564813" y="5518150"/>
          <p14:tracePt t="51993" x="10572750" y="5518150"/>
          <p14:tracePt t="51994" x="10580688" y="5518150"/>
          <p14:tracePt t="51996" x="10588625" y="5518150"/>
          <p14:tracePt t="51997" x="10596563" y="5518150"/>
          <p14:tracePt t="51999" x="10604500" y="5518150"/>
          <p14:tracePt t="52001" x="10612438" y="5518150"/>
          <p14:tracePt t="52002" x="10620375" y="5518150"/>
          <p14:tracePt t="52004" x="10629900" y="5518150"/>
          <p14:tracePt t="52005" x="10637838" y="5518150"/>
          <p14:tracePt t="52008" x="10645775" y="5518150"/>
          <p14:tracePt t="52009" x="10653713" y="5518150"/>
          <p14:tracePt t="52010" x="10661650" y="5518150"/>
          <p14:tracePt t="52012" x="10669588" y="5518150"/>
          <p14:tracePt t="52015" x="10677525" y="5518150"/>
          <p14:tracePt t="52017" x="10685463" y="5518150"/>
          <p14:tracePt t="52018" x="10693400" y="5518150"/>
          <p14:tracePt t="52020" x="10701338" y="5518150"/>
          <p14:tracePt t="52026" x="10717213" y="5518150"/>
          <p14:tracePt t="52029" x="10725150" y="5518150"/>
          <p14:tracePt t="52034" x="10733088" y="5518150"/>
          <p14:tracePt t="52043" x="10741025" y="5518150"/>
          <p14:tracePt t="52171" x="10748963" y="5518150"/>
          <p14:tracePt t="52185" x="10756900" y="5518150"/>
          <p14:tracePt t="52203" x="10764838" y="5518150"/>
          <p14:tracePt t="52259" x="10772775" y="5518150"/>
          <p14:tracePt t="52267" x="10780713" y="5518150"/>
          <p14:tracePt t="52276" x="10788650" y="5518150"/>
          <p14:tracePt t="52282" x="10796588" y="5518150"/>
          <p14:tracePt t="52290" x="10804525" y="5518150"/>
          <p14:tracePt t="52292" x="10812463" y="5518150"/>
          <p14:tracePt t="52300" x="10820400" y="5518150"/>
          <p14:tracePt t="52305" x="10828338" y="5518150"/>
          <p14:tracePt t="52309" x="10836275" y="5518150"/>
          <p14:tracePt t="52316" x="10844213" y="5518150"/>
          <p14:tracePt t="52326" x="10852150" y="5518150"/>
          <p14:tracePt t="52335" x="10860088" y="5518150"/>
          <p14:tracePt t="52354" x="10868025" y="5518150"/>
          <p14:tracePt t="52382" x="10875963" y="5518150"/>
          <p14:tracePt t="52400" x="10883900" y="5518150"/>
          <p14:tracePt t="52422" x="10891838" y="5518150"/>
          <p14:tracePt t="52424" x="10883900" y="5518150"/>
          <p14:tracePt t="52441" x="10891838" y="5518150"/>
          <p14:tracePt t="52441" x="10883900" y="5518150"/>
          <p14:tracePt t="52480" x="10883900" y="5510213"/>
          <p14:tracePt t="53014" x="10883900" y="5518150"/>
          <p14:tracePt t="56829" x="10891838" y="5518150"/>
          <p14:tracePt t="56879" x="10899775" y="5518150"/>
          <p14:tracePt t="56910" x="10907713" y="5518150"/>
          <p14:tracePt t="56930" x="10915650" y="5518150"/>
          <p14:tracePt t="57584" x="10923588" y="5526088"/>
          <p14:tracePt t="57586" x="10931525" y="5526088"/>
          <p14:tracePt t="57590" x="10939463" y="5526088"/>
          <p14:tracePt t="57595" x="10947400" y="5526088"/>
          <p14:tracePt t="57596" x="10955338" y="5526088"/>
          <p14:tracePt t="57599" x="10963275" y="5526088"/>
          <p14:tracePt t="57602" x="10971213" y="5526088"/>
          <p14:tracePt t="57604" x="10980738" y="5526088"/>
          <p14:tracePt t="57609" x="10988675" y="5526088"/>
          <p14:tracePt t="57613" x="10996613" y="5526088"/>
          <p14:tracePt t="57614" x="11004550" y="5526088"/>
          <p14:tracePt t="57617" x="11012488" y="5526088"/>
          <p14:tracePt t="57621" x="11020425" y="5526088"/>
          <p14:tracePt t="57623" x="11028363" y="5526088"/>
          <p14:tracePt t="57625" x="11036300" y="5526088"/>
          <p14:tracePt t="57628" x="11044238" y="5526088"/>
          <p14:tracePt t="57630" x="11052175" y="5526088"/>
          <p14:tracePt t="57631" x="11052175" y="5534025"/>
          <p14:tracePt t="57632" x="11060113" y="5534025"/>
          <p14:tracePt t="57634" x="11068050" y="5534025"/>
          <p14:tracePt t="57636" x="11075988" y="5534025"/>
          <p14:tracePt t="57638" x="11083925" y="5534025"/>
          <p14:tracePt t="57639" x="11091863" y="5534025"/>
          <p14:tracePt t="57640" x="11099800" y="5534025"/>
          <p14:tracePt t="57643" x="11107738" y="5534025"/>
          <p14:tracePt t="57643" x="11107738" y="5541963"/>
          <p14:tracePt t="57644" x="11115675" y="5541963"/>
          <p14:tracePt t="57645" x="11123613" y="5541963"/>
          <p14:tracePt t="57647" x="11131550" y="5541963"/>
          <p14:tracePt t="57649" x="11131550" y="5549900"/>
          <p14:tracePt t="57650" x="11139488" y="5549900"/>
          <p14:tracePt t="57651" x="11147425" y="5549900"/>
          <p14:tracePt t="57652" x="11155363" y="5549900"/>
          <p14:tracePt t="57654" x="11163300" y="5549900"/>
          <p14:tracePt t="57655" x="11163300" y="5557838"/>
          <p14:tracePt t="57656" x="11171238" y="5557838"/>
          <p14:tracePt t="57657" x="11179175" y="5557838"/>
          <p14:tracePt t="57659" x="11195050" y="5557838"/>
          <p14:tracePt t="57660" x="11202988" y="5557838"/>
          <p14:tracePt t="57661" x="11202988" y="5565775"/>
          <p14:tracePt t="57662" x="11210925" y="5565775"/>
          <p14:tracePt t="57664" x="11218863" y="5565775"/>
          <p14:tracePt t="57665" x="11226800" y="5565775"/>
          <p14:tracePt t="57667" x="11234738" y="5573713"/>
          <p14:tracePt t="57669" x="11242675" y="5573713"/>
          <p14:tracePt t="57671" x="11250613" y="5573713"/>
          <p14:tracePt t="57672" x="11258550" y="5573713"/>
          <p14:tracePt t="57676" x="11258550" y="5581650"/>
          <p14:tracePt t="57676" x="11266488" y="5581650"/>
          <p14:tracePt t="57679" x="11274425" y="5581650"/>
          <p14:tracePt t="57680" x="11282363" y="5581650"/>
          <p14:tracePt t="57686" x="11290300" y="5581650"/>
          <p14:tracePt t="57691" x="11298238" y="5581650"/>
          <p14:tracePt t="57828" x="11306175" y="5581650"/>
          <p14:tracePt t="57833" x="11314113" y="5581650"/>
          <p14:tracePt t="57836" x="11323638" y="5581650"/>
          <p14:tracePt t="57840" x="11331575" y="5581650"/>
          <p14:tracePt t="57843" x="11339513" y="5581650"/>
          <p14:tracePt t="57847" x="11347450" y="5581650"/>
          <p14:tracePt t="57849" x="11355388" y="5581650"/>
          <p14:tracePt t="57852" x="11363325" y="5581650"/>
          <p14:tracePt t="57856" x="11371263" y="5581650"/>
          <p14:tracePt t="57863" x="11379200" y="5581650"/>
          <p14:tracePt t="57868" x="11387138" y="5581650"/>
          <p14:tracePt t="57873" x="11395075" y="5581650"/>
          <p14:tracePt t="57889" x="11403013" y="5581650"/>
          <p14:tracePt t="57906" x="11410950" y="5581650"/>
          <p14:tracePt t="57919" x="11418888" y="5581650"/>
          <p14:tracePt t="57927" x="11426825" y="5581650"/>
          <p14:tracePt t="57935" x="11434763" y="5581650"/>
          <p14:tracePt t="57939" x="11442700" y="5581650"/>
          <p14:tracePt t="57940" x="11450638" y="5581650"/>
          <p14:tracePt t="57948" x="11458575" y="5581650"/>
          <p14:tracePt t="57953" x="11466513" y="5581650"/>
          <p14:tracePt t="57958" x="11474450" y="5581650"/>
          <p14:tracePt t="57968" x="11474450" y="5573713"/>
          <p14:tracePt t="57970" x="11482388" y="5573713"/>
          <p14:tracePt t="58012" x="11490325" y="5573713"/>
          <p14:tracePt t="58013" x="11498263" y="5573713"/>
          <p14:tracePt t="58018" x="11506200" y="5573713"/>
          <p14:tracePt t="58023" x="11514138" y="5573713"/>
          <p14:tracePt t="58030" x="11522075" y="5573713"/>
          <p14:tracePt t="58035" x="11530013" y="5573713"/>
          <p14:tracePt t="58038" x="11537950" y="5573713"/>
          <p14:tracePt t="58047" x="11545888" y="5565775"/>
          <p14:tracePt t="58049" x="11553825" y="5565775"/>
          <p14:tracePt t="58051" x="11561763" y="5565775"/>
          <p14:tracePt t="58056" x="11569700" y="5565775"/>
          <p14:tracePt t="58060" x="11577638" y="5565775"/>
          <p14:tracePt t="58061" x="11585575" y="5565775"/>
          <p14:tracePt t="58063" x="11593513" y="5565775"/>
          <p14:tracePt t="58066" x="11601450" y="5565775"/>
          <p14:tracePt t="58069" x="11609388" y="5565775"/>
          <p14:tracePt t="58070" x="11609388" y="5557838"/>
          <p14:tracePt t="58071" x="11617325" y="5557838"/>
          <p14:tracePt t="58072" x="11625263" y="5557838"/>
          <p14:tracePt t="58076" x="11633200" y="5557838"/>
          <p14:tracePt t="58077" x="11641138" y="5557838"/>
          <p14:tracePt t="58079" x="11649075" y="5557838"/>
          <p14:tracePt t="58081" x="11657013" y="5557838"/>
          <p14:tracePt t="58086" x="11674475" y="5557838"/>
          <p14:tracePt t="58089" x="11682413" y="5549900"/>
          <p14:tracePt t="58093" x="11690350" y="5549900"/>
          <p14:tracePt t="58094" x="11698288" y="5549900"/>
          <p14:tracePt t="58097" x="11706225" y="5549900"/>
          <p14:tracePt t="58098" x="11714163" y="5549900"/>
          <p14:tracePt t="58101" x="11722100" y="5549900"/>
          <p14:tracePt t="58103" x="11730038" y="5549900"/>
          <p14:tracePt t="58105" x="11737975" y="5549900"/>
          <p14:tracePt t="58109" x="11745913" y="5549900"/>
          <p14:tracePt t="58112" x="11761788" y="5541963"/>
          <p14:tracePt t="58117" x="11769725" y="5541963"/>
          <p14:tracePt t="58120" x="11777663" y="5541963"/>
          <p14:tracePt t="58123" x="11785600" y="5541963"/>
          <p14:tracePt t="58143" x="11801475" y="5534025"/>
          <p14:tracePt t="58144" x="11809413" y="5534025"/>
          <p14:tracePt t="58150" x="11817350" y="5534025"/>
          <p14:tracePt t="58153" x="11817350" y="5526088"/>
          <p14:tracePt t="58157" x="11825288" y="5526088"/>
          <p14:tracePt t="58162" x="11833225" y="5526088"/>
          <p14:tracePt t="58168" x="11841163" y="5526088"/>
          <p14:tracePt t="58170" x="11849100" y="5526088"/>
          <p14:tracePt t="58172" x="11857038" y="5526088"/>
          <p14:tracePt t="58173" x="11857038" y="5518150"/>
          <p14:tracePt t="58175" x="11864975" y="5518150"/>
          <p14:tracePt t="58177" x="11872913" y="5518150"/>
          <p14:tracePt t="58178" x="11872913" y="5510213"/>
          <p14:tracePt t="58179" x="11880850" y="5510213"/>
          <p14:tracePt t="58182" x="11888788" y="5510213"/>
          <p14:tracePt t="58183" x="11896725" y="5510213"/>
          <p14:tracePt t="58186" x="11904663" y="5510213"/>
          <p14:tracePt t="58187" x="11904663" y="5502275"/>
          <p14:tracePt t="58188" x="11912600" y="5502275"/>
          <p14:tracePt t="58190" x="11920538" y="5502275"/>
          <p14:tracePt t="58193" x="11928475" y="5502275"/>
          <p14:tracePt t="58194" x="11936413" y="5502275"/>
          <p14:tracePt t="58195" x="11936413" y="5494338"/>
          <p14:tracePt t="58196" x="11944350" y="5494338"/>
          <p14:tracePt t="58197" x="11952288" y="5494338"/>
          <p14:tracePt t="58199" x="11960225" y="5494338"/>
          <p14:tracePt t="58201" x="11968163" y="5494338"/>
          <p14:tracePt t="58203" x="11976100" y="5494338"/>
          <p14:tracePt t="58205" x="11984038" y="5494338"/>
          <p14:tracePt t="58209" x="11991975" y="5494338"/>
          <p14:tracePt t="58210" x="11999913" y="5494338"/>
          <p14:tracePt t="58211" x="11999913" y="5486400"/>
          <p14:tracePt t="58212" x="12007850" y="5486400"/>
          <p14:tracePt t="58214" x="12015788" y="5486400"/>
          <p14:tracePt t="58219" x="12033250" y="5486400"/>
          <p14:tracePt t="58224" x="12041188" y="5486400"/>
          <p14:tracePt t="58225" x="12041188" y="5478463"/>
          <p14:tracePt t="58228" x="12049125" y="5478463"/>
          <p14:tracePt t="58230" x="12057063" y="5478463"/>
          <p14:tracePt t="58236" x="12065000" y="5478463"/>
          <p14:tracePt t="58238" x="12072938" y="5478463"/>
          <p14:tracePt t="58244" x="12080875" y="5478463"/>
          <p14:tracePt t="58247" x="12080875" y="5470525"/>
          <p14:tracePt t="58254" x="12088813" y="5470525"/>
          <p14:tracePt t="59484" x="12072938" y="5470525"/>
          <p14:tracePt t="59486" x="12065000" y="5470525"/>
          <p14:tracePt t="59487" x="12065000" y="5478463"/>
          <p14:tracePt t="59488" x="12057063" y="5478463"/>
          <p14:tracePt t="59489" x="12049125" y="5478463"/>
          <p14:tracePt t="59490" x="12041188" y="5478463"/>
          <p14:tracePt t="59493" x="12033250" y="5486400"/>
          <p14:tracePt t="59493" x="12025313" y="5486400"/>
          <p14:tracePt t="59494" x="12015788" y="5494338"/>
          <p14:tracePt t="59495" x="11999913" y="5494338"/>
          <p14:tracePt t="59496" x="11991975" y="5494338"/>
          <p14:tracePt t="59497" x="11984038" y="5502275"/>
          <p14:tracePt t="59498" x="11976100" y="5502275"/>
          <p14:tracePt t="59499" x="11960225" y="5510213"/>
          <p14:tracePt t="59500" x="11952288" y="5518150"/>
          <p14:tracePt t="59501" x="11944350" y="5518150"/>
          <p14:tracePt t="59502" x="11928475" y="5526088"/>
          <p14:tracePt t="59503" x="11920538" y="5526088"/>
          <p14:tracePt t="59504" x="11904663" y="5526088"/>
          <p14:tracePt t="59505" x="11896725" y="5534025"/>
          <p14:tracePt t="59506" x="11888788" y="5541963"/>
          <p14:tracePt t="59507" x="11880850" y="5541963"/>
          <p14:tracePt t="59509" x="11857038" y="5549900"/>
          <p14:tracePt t="59510" x="11849100" y="5549900"/>
          <p14:tracePt t="59511" x="11841163" y="5557838"/>
          <p14:tracePt t="59512" x="11833225" y="5565775"/>
          <p14:tracePt t="59513" x="11825288" y="5565775"/>
          <p14:tracePt t="59514" x="11817350" y="5565775"/>
          <p14:tracePt t="59515" x="11809413" y="5565775"/>
          <p14:tracePt t="59516" x="11793538" y="5573713"/>
          <p14:tracePt t="59517" x="11785600" y="5573713"/>
          <p14:tracePt t="59518" x="11785600" y="5581650"/>
          <p14:tracePt t="59519" x="11777663" y="5581650"/>
          <p14:tracePt t="59520" x="11769725" y="5589588"/>
          <p14:tracePt t="59521" x="11761788" y="5589588"/>
          <p14:tracePt t="59522" x="11745913" y="5597525"/>
          <p14:tracePt t="59523" x="11737975" y="5597525"/>
          <p14:tracePt t="59524" x="11730038" y="5597525"/>
          <p14:tracePt t="59525" x="11722100" y="5605463"/>
          <p14:tracePt t="59526" x="11714163" y="5605463"/>
          <p14:tracePt t="59527" x="11706225" y="5605463"/>
          <p14:tracePt t="59528" x="11690350" y="5621338"/>
          <p14:tracePt t="59529" x="11682413" y="5621338"/>
          <p14:tracePt t="59530" x="11674475" y="5629275"/>
          <p14:tracePt t="59531" x="11664950" y="5629275"/>
          <p14:tracePt t="59532" x="11649075" y="5637213"/>
          <p14:tracePt t="59533" x="11641138" y="5637213"/>
          <p14:tracePt t="59534" x="11625263" y="5645150"/>
          <p14:tracePt t="59535" x="11609388" y="5645150"/>
          <p14:tracePt t="59536" x="11601450" y="5653088"/>
          <p14:tracePt t="59537" x="11593513" y="5662613"/>
          <p14:tracePt t="59538" x="11577638" y="5662613"/>
          <p14:tracePt t="59539" x="11561763" y="5670550"/>
          <p14:tracePt t="59540" x="11553825" y="5670550"/>
          <p14:tracePt t="59542" x="11522075" y="5678488"/>
          <p14:tracePt t="59544" x="11506200" y="5694363"/>
          <p14:tracePt t="59544" x="11498263" y="5694363"/>
          <p14:tracePt t="59545" x="11482388" y="5702300"/>
          <p14:tracePt t="59546" x="11466513" y="5710238"/>
          <p14:tracePt t="59547" x="11450638" y="5710238"/>
          <p14:tracePt t="59548" x="11442700" y="5718175"/>
          <p14:tracePt t="59549" x="11418888" y="5726113"/>
          <p14:tracePt t="59550" x="11403013" y="5734050"/>
          <p14:tracePt t="59551" x="11387138" y="5741988"/>
          <p14:tracePt t="59552" x="11363325" y="5757863"/>
          <p14:tracePt t="59553" x="11347450" y="5757863"/>
          <p14:tracePt t="59554" x="11331575" y="5765800"/>
          <p14:tracePt t="59555" x="11306175" y="5781675"/>
          <p14:tracePt t="59556" x="11282363" y="5789613"/>
          <p14:tracePt t="59557" x="11266488" y="5797550"/>
          <p14:tracePt t="59559" x="11210925" y="5813425"/>
          <p14:tracePt t="59561" x="11195050" y="5829300"/>
          <p14:tracePt t="59561" x="11171238" y="5837238"/>
          <p14:tracePt t="59562" x="11147425" y="5845175"/>
          <p14:tracePt t="59563" x="11123613" y="5861050"/>
          <p14:tracePt t="59564" x="11099800" y="5868988"/>
          <p14:tracePt t="59565" x="11075988" y="5884863"/>
          <p14:tracePt t="59566" x="11052175" y="5892800"/>
          <p14:tracePt t="59567" x="11028363" y="5900738"/>
          <p14:tracePt t="59568" x="10996613" y="5916613"/>
          <p14:tracePt t="59569" x="10971213" y="5924550"/>
          <p14:tracePt t="59570" x="10947400" y="5940425"/>
          <p14:tracePt t="59571" x="10923588" y="5948363"/>
          <p14:tracePt t="59572" x="10899775" y="5956300"/>
          <p14:tracePt t="59573" x="10875963" y="5972175"/>
          <p14:tracePt t="59576" x="10820400" y="5995988"/>
          <p14:tracePt t="59576" x="10796588" y="6013450"/>
          <p14:tracePt t="59578" x="10764838" y="6021388"/>
          <p14:tracePt t="59578" x="10741025" y="6029325"/>
          <p14:tracePt t="59579" x="10717213" y="6045200"/>
          <p14:tracePt t="59580" x="10693400" y="6053138"/>
          <p14:tracePt t="59581" x="10661650" y="6069013"/>
          <p14:tracePt t="59582" x="10637838" y="6084888"/>
          <p14:tracePt t="59583" x="10612438" y="6092825"/>
          <p14:tracePt t="59584" x="10580688" y="6108700"/>
          <p14:tracePt t="59585" x="10556875" y="6116638"/>
          <p14:tracePt t="59586" x="10525125" y="6132513"/>
          <p14:tracePt t="59587" x="10493375" y="6140450"/>
          <p14:tracePt t="59588" x="10469563" y="6148388"/>
          <p14:tracePt t="59589" x="10445750" y="6164263"/>
          <p14:tracePt t="59590" x="10414000" y="6172200"/>
          <p14:tracePt t="59592" x="10350500" y="6203950"/>
          <p14:tracePt t="59593" x="10318750" y="6219825"/>
          <p14:tracePt t="59594" x="10294938" y="6227763"/>
          <p14:tracePt t="59595" x="10261600" y="6235700"/>
          <p14:tracePt t="59596" x="10229850" y="6243638"/>
          <p14:tracePt t="59597" x="10198100" y="6259513"/>
          <p14:tracePt t="59598" x="10166350" y="6267450"/>
          <p14:tracePt t="59599" x="10134600" y="6283325"/>
          <p14:tracePt t="59600" x="10102850" y="6291263"/>
          <p14:tracePt t="59601" x="10071100" y="6299200"/>
          <p14:tracePt t="59602" x="10031413" y="6315075"/>
          <p14:tracePt t="59603" x="9999663" y="6323013"/>
          <p14:tracePt t="59604" x="9967913" y="6338888"/>
          <p14:tracePt t="59605" x="9936163" y="6348413"/>
          <p14:tracePt t="59606" x="9902825" y="6364288"/>
          <p14:tracePt t="59607" x="9863138" y="6372225"/>
          <p14:tracePt t="59609" x="9799638" y="6396038"/>
          <p14:tracePt t="59612" x="9728200" y="6419850"/>
          <p14:tracePt t="59612" x="9688513" y="6427788"/>
          <p14:tracePt t="59613" x="9656763" y="6435725"/>
          <p14:tracePt t="59614" x="9625013" y="6443663"/>
          <p14:tracePt t="59615" x="9585325" y="6459538"/>
          <p14:tracePt t="59616" x="9544050" y="6467475"/>
          <p14:tracePt t="59617" x="9512300" y="6475413"/>
          <p14:tracePt t="59618" x="9472613" y="6483350"/>
          <p14:tracePt t="59619" x="9432925" y="6491288"/>
          <p14:tracePt t="59620" x="9401175" y="6499225"/>
          <p14:tracePt t="59621" x="9361488" y="6507163"/>
          <p14:tracePt t="59622" x="9321800" y="6523038"/>
          <p14:tracePt t="59623" x="9282113" y="6530975"/>
          <p14:tracePt t="59624" x="9234488" y="6538913"/>
          <p14:tracePt t="59625" x="9193213" y="6546850"/>
          <p14:tracePt t="59626" x="9153525" y="6546850"/>
          <p14:tracePt t="59627" x="9113838" y="6562725"/>
          <p14:tracePt t="59628" x="9074150" y="6570663"/>
          <p14:tracePt t="59629" x="9034463" y="6578600"/>
          <p14:tracePt t="59630" x="8994775" y="6586538"/>
          <p14:tracePt t="59631" x="8955088" y="6586538"/>
          <p14:tracePt t="59632" x="8915400" y="6602413"/>
          <p14:tracePt t="59633" x="8866188" y="6610350"/>
          <p14:tracePt t="59634" x="8826500" y="6618288"/>
          <p14:tracePt t="59635" x="8778875" y="6618288"/>
          <p14:tracePt t="59636" x="8739188" y="6634163"/>
          <p14:tracePt t="59637" x="8699500" y="6634163"/>
          <p14:tracePt t="59638" x="8659813" y="6642100"/>
          <p14:tracePt t="59639" x="8612188" y="6657975"/>
          <p14:tracePt t="59640" x="8572500" y="6657975"/>
          <p14:tracePt t="59642" x="8491538" y="6673850"/>
          <p14:tracePt t="59643" x="8451850" y="6681788"/>
          <p14:tracePt t="59644" x="8404225" y="6681788"/>
          <p14:tracePt t="59645" x="8364538" y="6691313"/>
          <p14:tracePt t="59646" x="8324850" y="6699250"/>
          <p14:tracePt t="59647" x="8285163" y="6707188"/>
          <p14:tracePt t="59648" x="8237538" y="6707188"/>
          <p14:tracePt t="59649" x="8197850" y="6715125"/>
          <p14:tracePt t="59650" x="8156575" y="6723063"/>
          <p14:tracePt t="59651" x="8116888" y="6731000"/>
          <p14:tracePt t="59652" x="8069263" y="6731000"/>
          <p14:tracePt t="59653" x="8037513" y="6738938"/>
          <p14:tracePt t="59654" x="7997825" y="6746875"/>
          <p14:tracePt t="59655" x="7950200" y="6754813"/>
          <p14:tracePt t="59656" x="7910513" y="6762750"/>
          <p14:tracePt t="59657" x="7870825" y="6770688"/>
          <p14:tracePt t="59659" x="7789863" y="6778625"/>
          <p14:tracePt t="59660" x="7758113" y="6786563"/>
          <p14:tracePt t="59661" x="7718425" y="6794500"/>
          <p14:tracePt t="59662" x="7670800" y="6794500"/>
          <p14:tracePt t="59663" x="7631113" y="6802438"/>
          <p14:tracePt t="59664" x="7599363" y="6802438"/>
          <p14:tracePt t="59665" x="7551738" y="6810375"/>
          <p14:tracePt t="59666" x="7512050" y="6810375"/>
          <p14:tracePt t="59667" x="7470775" y="6818313"/>
          <p14:tracePt t="59668" x="7431088" y="6826250"/>
          <p14:tracePt t="59669" x="7391400" y="6834188"/>
          <p14:tracePt t="59670" x="7351713" y="6834188"/>
          <p14:tracePt t="59671" x="7304088" y="6842125"/>
          <p14:tracePt t="59672" x="7264400" y="6850063"/>
          <p14:tracePt t="59673" x="7224713" y="6850063"/>
          <p14:tracePt t="59964" x="2798763" y="6850063"/>
          <p14:tracePt t="59966" x="2790825" y="6850063"/>
          <p14:tracePt t="59967" x="2790825" y="6842125"/>
          <p14:tracePt t="59969" x="2782888" y="6842125"/>
          <p14:tracePt t="59972" x="2782888" y="6834188"/>
          <p14:tracePt t="59973" x="2774950" y="6834188"/>
          <p14:tracePt t="59974" x="2767013" y="6834188"/>
          <p14:tracePt t="59976" x="2767013" y="6826250"/>
          <p14:tracePt t="59977" x="2759075" y="6826250"/>
          <p14:tracePt t="59980" x="2751138" y="6826250"/>
          <p14:tracePt t="59981" x="2751138" y="6818313"/>
          <p14:tracePt t="59982" x="2743200" y="6818313"/>
          <p14:tracePt t="59985" x="2735263" y="6810375"/>
          <p14:tracePt t="59989" x="2727325" y="6810375"/>
          <p14:tracePt t="59990" x="2719388" y="6810375"/>
          <p14:tracePt t="59993" x="2719388" y="6802438"/>
          <p14:tracePt t="59994" x="2711450" y="6802438"/>
          <p14:tracePt t="59996" x="2703513" y="6802438"/>
          <p14:tracePt t="60003" x="2695575" y="6802438"/>
          <p14:tracePt t="60005" x="2695575" y="6794500"/>
          <p14:tracePt t="60010" x="2687638" y="6794500"/>
          <p14:tracePt t="60060" x="2687638" y="6786563"/>
          <p14:tracePt t="60074" x="2687638" y="6778625"/>
          <p14:tracePt t="60077" x="2687638" y="6770688"/>
          <p14:tracePt t="60079" x="2687638" y="6762750"/>
          <p14:tracePt t="60081" x="2679700" y="6762750"/>
          <p14:tracePt t="60082" x="2679700" y="6754813"/>
          <p14:tracePt t="60083" x="2679700" y="6746875"/>
          <p14:tracePt t="60086" x="2671763" y="6746875"/>
          <p14:tracePt t="60087" x="2671763" y="6738938"/>
          <p14:tracePt t="60088" x="2671763" y="6731000"/>
          <p14:tracePt t="60090" x="2671763" y="6723063"/>
          <p14:tracePt t="60092" x="2663825" y="6723063"/>
          <p14:tracePt t="60093" x="2663825" y="6715125"/>
          <p14:tracePt t="60094" x="2663825" y="6707188"/>
          <p14:tracePt t="60096" x="2663825" y="6699250"/>
          <p14:tracePt t="60097" x="2655888" y="6699250"/>
          <p14:tracePt t="60098" x="2655888" y="6691313"/>
          <p14:tracePt t="60100" x="2655888" y="6681788"/>
          <p14:tracePt t="60101" x="2647950" y="6681788"/>
          <p14:tracePt t="60102" x="2647950" y="6673850"/>
          <p14:tracePt t="60105" x="2647950" y="6665913"/>
          <p14:tracePt t="60106" x="2640013" y="6665913"/>
          <p14:tracePt t="60107" x="2640013" y="6657975"/>
          <p14:tracePt t="60109" x="2640013" y="6650038"/>
          <p14:tracePt t="60110" x="2632075" y="6650038"/>
          <p14:tracePt t="60111" x="2632075" y="6642100"/>
          <p14:tracePt t="60113" x="2632075" y="6634163"/>
          <p14:tracePt t="60116" x="2632075" y="6626225"/>
          <p14:tracePt t="60117" x="2624138" y="6626225"/>
          <p14:tracePt t="60119" x="2624138" y="6618288"/>
          <p14:tracePt t="60121" x="2624138" y="6610350"/>
          <p14:tracePt t="60123" x="2624138" y="6602413"/>
          <p14:tracePt t="60125" x="2616200" y="6602413"/>
          <p14:tracePt t="60126" x="2616200" y="6594475"/>
          <p14:tracePt t="60128" x="2616200" y="6586538"/>
          <p14:tracePt t="60130" x="2616200" y="6578600"/>
          <p14:tracePt t="60144" x="2598738" y="6538913"/>
          <p14:tracePt t="60145" x="2598738" y="6523038"/>
          <p14:tracePt t="60147" x="2598738" y="6515100"/>
          <p14:tracePt t="60149" x="2598738" y="6507163"/>
          <p14:tracePt t="60151" x="2598738" y="6499225"/>
          <p14:tracePt t="60153" x="2598738" y="6491288"/>
          <p14:tracePt t="60154" x="2590800" y="6491288"/>
          <p14:tracePt t="60155" x="2590800" y="6483350"/>
          <p14:tracePt t="60157" x="2590800" y="6475413"/>
          <p14:tracePt t="60160" x="2590800" y="6467475"/>
          <p14:tracePt t="60160" x="2590800" y="6459538"/>
          <p14:tracePt t="60163" x="2590800" y="6451600"/>
          <p14:tracePt t="60164" x="2582863" y="6451600"/>
          <p14:tracePt t="60165" x="2582863" y="6443663"/>
          <p14:tracePt t="60167" x="2582863" y="6435725"/>
          <p14:tracePt t="60169" x="2582863" y="6427788"/>
          <p14:tracePt t="60171" x="2582863" y="6419850"/>
          <p14:tracePt t="60173" x="2582863" y="6411913"/>
          <p14:tracePt t="60176" x="2574925" y="6403975"/>
          <p14:tracePt t="60179" x="2574925" y="6396038"/>
          <p14:tracePt t="60180" x="2574925" y="6388100"/>
          <p14:tracePt t="60185" x="2574925" y="6380163"/>
          <p14:tracePt t="60190" x="2574925" y="6372225"/>
          <p14:tracePt t="60195" x="2574925" y="6364288"/>
          <p14:tracePt t="60211" x="2574925" y="6356350"/>
          <p14:tracePt t="60237" x="2574925" y="6348413"/>
          <p14:tracePt t="60243" x="2574925" y="6338888"/>
          <p14:tracePt t="60248" x="2582863" y="6338888"/>
          <p14:tracePt t="60249" x="2582863" y="6330950"/>
          <p14:tracePt t="60255" x="2590800" y="6323013"/>
          <p14:tracePt t="60261" x="2598738" y="6323013"/>
          <p14:tracePt t="60262" x="2598738" y="6315075"/>
          <p14:tracePt t="60269" x="2606675" y="6307138"/>
          <p14:tracePt t="60272" x="2606675" y="6299200"/>
          <p14:tracePt t="60277" x="2616200" y="6299200"/>
          <p14:tracePt t="60278" x="2616200" y="6291263"/>
          <p14:tracePt t="60282" x="2624138" y="6291263"/>
          <p14:tracePt t="60286" x="2624138" y="6283325"/>
          <p14:tracePt t="60296" x="2632075" y="6275388"/>
          <p14:tracePt t="60299" x="2640013" y="6275388"/>
          <p14:tracePt t="60305" x="2640013" y="6267450"/>
          <p14:tracePt t="60306" x="2647950" y="6267450"/>
          <p14:tracePt t="60317" x="2655888" y="6267450"/>
          <p14:tracePt t="60319" x="2655888" y="6259513"/>
          <p14:tracePt t="60323" x="2663825" y="6259513"/>
          <p14:tracePt t="60331" x="2663825" y="6251575"/>
          <p14:tracePt t="60334" x="2671763" y="6251575"/>
          <p14:tracePt t="60343" x="2679700" y="6243638"/>
          <p14:tracePt t="60347" x="2687638" y="6243638"/>
          <p14:tracePt t="60348" x="2687638" y="6235700"/>
          <p14:tracePt t="60351" x="2695575" y="6235700"/>
          <p14:tracePt t="60354" x="2695575" y="6227763"/>
          <p14:tracePt t="60356" x="2703513" y="6227763"/>
          <p14:tracePt t="60360" x="2711450" y="6219825"/>
          <p14:tracePt t="60363" x="2719388" y="6219825"/>
          <p14:tracePt t="60365" x="2719388" y="6211888"/>
          <p14:tracePt t="60366" x="2727325" y="6211888"/>
          <p14:tracePt t="60369" x="2735263" y="6211888"/>
          <p14:tracePt t="60370" x="2735263" y="6203950"/>
          <p14:tracePt t="60371" x="2743200" y="6203950"/>
          <p14:tracePt t="60373" x="2743200" y="6196013"/>
          <p14:tracePt t="60374" x="2751138" y="6196013"/>
          <p14:tracePt t="60377" x="2751138" y="6188075"/>
          <p14:tracePt t="60379" x="2767013" y="6188075"/>
          <p14:tracePt t="60381" x="2767013" y="6180138"/>
          <p14:tracePt t="60382" x="2774950" y="6180138"/>
          <p14:tracePt t="60383" x="2782888" y="6180138"/>
          <p14:tracePt t="60384" x="2782888" y="6172200"/>
          <p14:tracePt t="60387" x="2790825" y="6164263"/>
          <p14:tracePt t="60388" x="2798763" y="6164263"/>
          <p14:tracePt t="60393" x="2806700" y="6156325"/>
          <p14:tracePt t="60396" x="2814638" y="6148388"/>
          <p14:tracePt t="60396" x="2822575" y="6148388"/>
          <p14:tracePt t="60397" x="2822575" y="6140450"/>
          <p14:tracePt t="60398" x="2830513" y="6140450"/>
          <p14:tracePt t="60399" x="2838450" y="6140450"/>
          <p14:tracePt t="60400" x="2838450" y="6132513"/>
          <p14:tracePt t="60401" x="2846388" y="6132513"/>
          <p14:tracePt t="60404" x="2854325" y="6132513"/>
          <p14:tracePt t="60405" x="2854325" y="6124575"/>
          <p14:tracePt t="60406" x="2862263" y="6124575"/>
          <p14:tracePt t="60410" x="2878138" y="6116638"/>
          <p14:tracePt t="60412" x="2878138" y="6108700"/>
          <p14:tracePt t="60413" x="2886075" y="6108700"/>
          <p14:tracePt t="60414" x="2894013" y="6108700"/>
          <p14:tracePt t="60415" x="2901950" y="6108700"/>
          <p14:tracePt t="60418" x="2909888" y="6108700"/>
          <p14:tracePt t="60419" x="2909888" y="6100763"/>
          <p14:tracePt t="60421" x="2917825" y="6100763"/>
          <p14:tracePt t="60423" x="2925763" y="6100763"/>
          <p14:tracePt t="60426" x="2933700" y="6092825"/>
          <p14:tracePt t="60427" x="2941638" y="6092825"/>
          <p14:tracePt t="60428" x="2941638" y="6084888"/>
          <p14:tracePt t="60429" x="2949575" y="6084888"/>
          <p14:tracePt t="60430" x="2957513" y="6084888"/>
          <p14:tracePt t="60432" x="2957513" y="6076950"/>
          <p14:tracePt t="60434" x="2967038" y="6076950"/>
          <p14:tracePt t="60436" x="2974975" y="6076950"/>
          <p14:tracePt t="60437" x="2982913" y="6076950"/>
          <p14:tracePt t="60438" x="2982913" y="6069013"/>
          <p14:tracePt t="60439" x="2990850" y="6069013"/>
          <p14:tracePt t="60443" x="2998788" y="6069013"/>
          <p14:tracePt t="60444" x="3006725" y="6069013"/>
          <p14:tracePt t="60445" x="3006725" y="6061075"/>
          <p14:tracePt t="60446" x="3014663" y="6061075"/>
          <p14:tracePt t="60451" x="3022600" y="6061075"/>
          <p14:tracePt t="60452" x="3030538" y="6061075"/>
          <p14:tracePt t="60453" x="3030538" y="6053138"/>
          <p14:tracePt t="60454" x="3038475" y="6053138"/>
          <p14:tracePt t="60455" x="3046413" y="6053138"/>
          <p14:tracePt t="60457" x="3054350" y="6053138"/>
          <p14:tracePt t="60461" x="3062288" y="6053138"/>
          <p14:tracePt t="60462" x="3062288" y="6045200"/>
          <p14:tracePt t="60464" x="3070225" y="6045200"/>
          <p14:tracePt t="60466" x="3078163" y="6045200"/>
          <p14:tracePt t="60467" x="3078163" y="6037263"/>
          <p14:tracePt t="60469" x="3086100" y="6037263"/>
          <p14:tracePt t="60473" x="3094038" y="6037263"/>
          <p14:tracePt t="60474" x="3094038" y="6029325"/>
          <p14:tracePt t="60477" x="3101975" y="6029325"/>
          <p14:tracePt t="60479" x="3109913" y="6029325"/>
          <p14:tracePt t="60482" x="3117850" y="6029325"/>
          <p14:tracePt t="60484" x="3117850" y="6021388"/>
          <p14:tracePt t="60486" x="3125788" y="6021388"/>
          <p14:tracePt t="60489" x="3133725" y="6021388"/>
          <p14:tracePt t="60494" x="3133725" y="6013450"/>
          <p14:tracePt t="60495" x="3141663" y="6013450"/>
          <p14:tracePt t="60502" x="3149600" y="6013450"/>
          <p14:tracePt t="60505" x="3149600" y="6005513"/>
          <p14:tracePt t="60511" x="3157538" y="5995988"/>
          <p14:tracePt t="60520" x="3165475" y="5995988"/>
          <p14:tracePt t="60567" x="3165475" y="5988050"/>
          <p14:tracePt t="60576" x="3165475" y="5980113"/>
          <p14:tracePt t="60580" x="3165475" y="5972175"/>
          <p14:tracePt t="60587" x="3165475" y="5964238"/>
          <p14:tracePt t="60588" x="3165475" y="5956300"/>
          <p14:tracePt t="60594" x="3157538" y="5956300"/>
          <p14:tracePt t="60595" x="3149600" y="5948363"/>
          <p14:tracePt t="60596" x="3149600" y="5940425"/>
          <p14:tracePt t="60603" x="3141663" y="5932488"/>
          <p14:tracePt t="60606" x="3133725" y="5932488"/>
          <p14:tracePt t="60607" x="3133725" y="5924550"/>
          <p14:tracePt t="60609" x="3133725" y="5916613"/>
          <p14:tracePt t="60611" x="3125788" y="5916613"/>
          <p14:tracePt t="60615" x="3125788" y="5908675"/>
          <p14:tracePt t="60617" x="3117850" y="5908675"/>
          <p14:tracePt t="60623" x="3117850" y="5900738"/>
          <p14:tracePt t="60631" x="3109913" y="5892800"/>
          <p14:tracePt t="60639" x="3109913" y="5884863"/>
          <p14:tracePt t="60644" x="3109913" y="5876925"/>
          <p14:tracePt t="60645" x="3101975" y="5876925"/>
          <p14:tracePt t="60654" x="3094038" y="5876925"/>
          <p14:tracePt t="60660" x="3086100" y="5876925"/>
          <p14:tracePt t="60662" x="3086100" y="5868988"/>
          <p14:tracePt t="60664" x="3086100" y="5861050"/>
          <p14:tracePt t="60665" x="3078163" y="5861050"/>
          <p14:tracePt t="60670" x="3070225" y="5861050"/>
          <p14:tracePt t="60674" x="3070225" y="5853113"/>
          <p14:tracePt t="60677" x="3062288" y="5845175"/>
          <p14:tracePt t="60679" x="3054350" y="5845175"/>
          <p14:tracePt t="60684" x="3046413" y="5845175"/>
          <p14:tracePt t="60684" x="3046413" y="5837238"/>
          <p14:tracePt t="60688" x="3038475" y="5837238"/>
          <p14:tracePt t="60695" x="3030538" y="5837238"/>
          <p14:tracePt t="60697" x="3030538" y="5829300"/>
          <p14:tracePt t="60698" x="3022600" y="5829300"/>
          <p14:tracePt t="60706" x="3014663" y="5829300"/>
          <p14:tracePt t="60709" x="3014663" y="5821363"/>
          <p14:tracePt t="60777" x="3014663" y="5813425"/>
          <p14:tracePt t="60784" x="3006725" y="5805488"/>
          <p14:tracePt t="60789" x="3006725" y="5797550"/>
          <p14:tracePt t="60793" x="2998788" y="5789613"/>
          <p14:tracePt t="60798" x="2998788" y="5781675"/>
          <p14:tracePt t="60803" x="2998788" y="5773738"/>
          <p14:tracePt t="60808" x="2998788" y="5765800"/>
          <p14:tracePt t="60813" x="2998788" y="5757863"/>
          <p14:tracePt t="60814" x="2990850" y="5757863"/>
          <p14:tracePt t="60818" x="2990850" y="5749925"/>
          <p14:tracePt t="60824" x="2990850" y="5741988"/>
          <p14:tracePt t="60826" x="2990850" y="5734050"/>
          <p14:tracePt t="60831" x="2990850" y="5726113"/>
          <p14:tracePt t="60836" x="2990850" y="5718175"/>
          <p14:tracePt t="60840" x="2990850" y="5710238"/>
          <p14:tracePt t="60843" x="2990850" y="5702300"/>
          <p14:tracePt t="60844" x="2982913" y="5702300"/>
          <p14:tracePt t="60850" x="2982913" y="5694363"/>
          <p14:tracePt t="60856" x="2974975" y="5686425"/>
          <p14:tracePt t="60860" x="2974975" y="5678488"/>
          <p14:tracePt t="60867" x="2967038" y="5670550"/>
          <p14:tracePt t="60874" x="2967038" y="5662613"/>
          <p14:tracePt t="61071" x="2967038" y="5653088"/>
          <p14:tracePt t="61076" x="2967038" y="5645150"/>
          <p14:tracePt t="61080" x="2967038" y="5637213"/>
          <p14:tracePt t="61108" x="2967038" y="5629275"/>
          <p14:tracePt t="61177" x="2957513" y="5637213"/>
          <p14:tracePt t="61194" x="2957513" y="5645150"/>
          <p14:tracePt t="61196" x="2949575" y="5645150"/>
          <p14:tracePt t="61297" x="2957513" y="5645150"/>
          <p14:tracePt t="61312" x="2967038" y="5645150"/>
          <p14:tracePt t="61314" x="2967038" y="5637213"/>
          <p14:tracePt t="61324" x="2974975" y="5637213"/>
          <p14:tracePt t="61345" x="2982913" y="5629275"/>
          <p14:tracePt t="61355" x="2990850" y="5629275"/>
          <p14:tracePt t="61366" x="2998788" y="5629275"/>
          <p14:tracePt t="61376" x="2998788" y="5621338"/>
          <p14:tracePt t="61377" x="3006725" y="5621338"/>
          <p14:tracePt t="61384" x="3014663" y="5621338"/>
          <p14:tracePt t="61404" x="3014663" y="5613400"/>
          <p14:tracePt t="61426" x="3022600" y="5613400"/>
          <p14:tracePt t="61433" x="3022600" y="5605463"/>
          <p14:tracePt t="61435" x="3030538" y="5605463"/>
          <p14:tracePt t="61444" x="3038475" y="5605463"/>
          <p14:tracePt t="61446" x="3038475" y="5597525"/>
          <p14:tracePt t="61448" x="3046413" y="5597525"/>
          <p14:tracePt t="61456" x="3054350" y="5589588"/>
          <p14:tracePt t="61461" x="3054350" y="5581650"/>
          <p14:tracePt t="61462" x="3062288" y="5581650"/>
          <p14:tracePt t="61465" x="3070225" y="5581650"/>
          <p14:tracePt t="61471" x="3078163" y="5573713"/>
          <p14:tracePt t="61477" x="3086100" y="5573713"/>
          <p14:tracePt t="61478" x="3086100" y="5565775"/>
          <p14:tracePt t="61479" x="3094038" y="5565775"/>
          <p14:tracePt t="61489" x="3101975" y="5557838"/>
          <p14:tracePt t="61502" x="3109913" y="5557838"/>
          <p14:tracePt t="61517" x="3117850" y="5549900"/>
          <p14:tracePt t="61521" x="3125788" y="5549900"/>
          <p14:tracePt t="61524" x="3125788" y="5541963"/>
          <p14:tracePt t="61531" x="3133725" y="5541963"/>
          <p14:tracePt t="61538" x="3133725" y="5534025"/>
          <p14:tracePt t="61543" x="3141663" y="5534025"/>
          <p14:tracePt t="61546" x="3141663" y="5526088"/>
          <p14:tracePt t="61548" x="3149600" y="5526088"/>
          <p14:tracePt t="61554" x="3157538" y="5518150"/>
          <p14:tracePt t="61561" x="3165475" y="5510213"/>
          <p14:tracePt t="61564" x="3173413" y="5510213"/>
          <p14:tracePt t="61569" x="3181350" y="5510213"/>
          <p14:tracePt t="61571" x="3181350" y="5502275"/>
          <p14:tracePt t="61576" x="3189288" y="5494338"/>
          <p14:tracePt t="61587" x="3189288" y="5486400"/>
          <p14:tracePt t="61590" x="3197225" y="5486400"/>
          <p14:tracePt t="61696" x="3205163" y="5486400"/>
          <p14:tracePt t="61712" x="3205163" y="5478463"/>
          <p14:tracePt t="62199" x="3205163" y="5470525"/>
          <p14:tracePt t="62210" x="3205163" y="5462588"/>
          <p14:tracePt t="62215" x="3213100" y="5462588"/>
          <p14:tracePt t="62281" x="3213100" y="5454650"/>
          <p14:tracePt t="62283" x="3221038" y="5454650"/>
          <p14:tracePt t="62293" x="3228975" y="5454650"/>
          <p14:tracePt t="62298" x="3228975" y="5446713"/>
          <p14:tracePt t="62305" x="3236913" y="5446713"/>
          <p14:tracePt t="62310" x="3236913" y="5438775"/>
          <p14:tracePt t="62319" x="3236913" y="5430838"/>
          <p14:tracePt t="62322" x="3244850" y="5430838"/>
          <p14:tracePt t="62323" x="3244850" y="5422900"/>
          <p14:tracePt t="62332" x="3252788" y="5414963"/>
          <p14:tracePt t="62336" x="3252788" y="5407025"/>
          <p14:tracePt t="62337" x="3260725" y="5407025"/>
          <p14:tracePt t="62339" x="3260725" y="5399088"/>
          <p14:tracePt t="62344" x="3260725" y="5391150"/>
          <p14:tracePt t="62352" x="3268663" y="5383213"/>
          <p14:tracePt t="62357" x="3268663" y="5375275"/>
          <p14:tracePt t="62360" x="3276600" y="5367338"/>
          <p14:tracePt t="62366" x="3284538" y="5359400"/>
          <p14:tracePt t="62373" x="3284538" y="5351463"/>
          <p14:tracePt t="62374" x="3292475" y="5351463"/>
          <p14:tracePt t="62379" x="3292475" y="5343525"/>
          <p14:tracePt t="62384" x="3300413" y="5335588"/>
          <p14:tracePt t="62389" x="3308350" y="5335588"/>
          <p14:tracePt t="62393" x="3308350" y="5327650"/>
          <p14:tracePt t="62396" x="3308350" y="5319713"/>
          <p14:tracePt t="62397" x="3317875" y="5319713"/>
          <p14:tracePt t="62399" x="3325813" y="5319713"/>
          <p14:tracePt t="62407" x="3325813" y="5310188"/>
          <p14:tracePt t="62413" x="3333750" y="5310188"/>
          <p14:tracePt t="62422" x="3333750" y="5302250"/>
          <p14:tracePt t="62502" x="3341688" y="5294313"/>
          <p14:tracePt t="62504" x="3349625" y="5286375"/>
          <p14:tracePt t="62506" x="3349625" y="5278438"/>
          <p14:tracePt t="62510" x="3349625" y="5270500"/>
          <p14:tracePt t="62513" x="3357563" y="5262563"/>
          <p14:tracePt t="62515" x="3357563" y="5254625"/>
          <p14:tracePt t="62519" x="3365500" y="5254625"/>
          <p14:tracePt t="62520" x="3365500" y="5246688"/>
          <p14:tracePt t="62522" x="3365500" y="5238750"/>
          <p14:tracePt t="62523" x="3373438" y="5238750"/>
          <p14:tracePt t="62524" x="3373438" y="5230813"/>
          <p14:tracePt t="62527" x="3373438" y="5222875"/>
          <p14:tracePt t="62533" x="3381375" y="5214938"/>
          <p14:tracePt t="62534" x="3381375" y="5207000"/>
          <p14:tracePt t="62534" x="3389313" y="5207000"/>
          <p14:tracePt t="62536" x="3389313" y="5199063"/>
          <p14:tracePt t="62541" x="3389313" y="5191125"/>
          <p14:tracePt t="62543" x="3389313" y="5183188"/>
          <p14:tracePt t="62544" x="3397250" y="5183188"/>
          <p14:tracePt t="62545" x="3397250" y="5175250"/>
          <p14:tracePt t="62548" x="3397250" y="5167313"/>
          <p14:tracePt t="62551" x="3397250" y="5159375"/>
          <p14:tracePt t="62554" x="3397250" y="5151438"/>
          <p14:tracePt t="62557" x="3397250" y="5143500"/>
          <p14:tracePt t="62563" x="3397250" y="5135563"/>
          <p14:tracePt t="62565" x="3397250" y="5127625"/>
          <p14:tracePt t="62569" x="3397250" y="5119688"/>
          <p14:tracePt t="62571" x="3397250" y="5111750"/>
          <p14:tracePt t="62575" x="3397250" y="5103813"/>
          <p14:tracePt t="62577" x="3397250" y="5095875"/>
          <p14:tracePt t="62581" x="3397250" y="5087938"/>
          <p14:tracePt t="62584" x="3397250" y="5080000"/>
          <p14:tracePt t="62589" x="3397250" y="5072063"/>
          <p14:tracePt t="62594" x="3397250" y="5064125"/>
          <p14:tracePt t="62597" x="3397250" y="5056188"/>
          <p14:tracePt t="62598" x="3405188" y="5056188"/>
          <p14:tracePt t="62601" x="3405188" y="5048250"/>
          <p14:tracePt t="62610" x="3405188" y="5040313"/>
          <p14:tracePt t="62616" x="3413125" y="5040313"/>
          <p14:tracePt t="62621" x="3413125" y="5032375"/>
          <p14:tracePt t="62631" x="3413125" y="5024438"/>
          <p14:tracePt t="62645" x="3413125" y="5016500"/>
          <p14:tracePt t="62661" x="3413125" y="5008563"/>
          <p14:tracePt t="62667" x="3421063" y="5008563"/>
          <p14:tracePt t="62686" x="3421063" y="5000625"/>
          <p14:tracePt t="62706" x="3421063" y="4992688"/>
          <p14:tracePt t="62729" x="3421063" y="4984750"/>
          <p14:tracePt t="62730" x="3429000" y="4984750"/>
          <p14:tracePt t="62740" x="3429000" y="4976813"/>
          <p14:tracePt t="62754" x="3436938" y="4976813"/>
          <p14:tracePt t="62756" x="3436938" y="4967288"/>
          <p14:tracePt t="62791" x="3444875" y="4967288"/>
          <p14:tracePt t="62813" x="3452813" y="4967288"/>
          <p14:tracePt t="62814" x="3452813" y="4959350"/>
          <p14:tracePt t="62829" x="3460750" y="4959350"/>
          <p14:tracePt t="62843" x="3468688" y="4959350"/>
          <p14:tracePt t="62910" x="3476625" y="4959350"/>
          <p14:tracePt t="62911" x="3476625" y="4967288"/>
          <p14:tracePt t="62914" x="3484563" y="4967288"/>
          <p14:tracePt t="62917" x="3492500" y="4967288"/>
          <p14:tracePt t="62918" x="3492500" y="4976813"/>
          <p14:tracePt t="62921" x="3500438" y="4976813"/>
          <p14:tracePt t="62929" x="3508375" y="4984750"/>
          <p14:tracePt t="62934" x="3516313" y="4984750"/>
          <p14:tracePt t="62936" x="3516313" y="4992688"/>
          <p14:tracePt t="62988" x="3524250" y="4992688"/>
          <p14:tracePt t="62999" x="3524250" y="5000625"/>
          <p14:tracePt t="63004" x="3524250" y="5008563"/>
          <p14:tracePt t="63010" x="3532188" y="5008563"/>
          <p14:tracePt t="63012" x="3532188" y="5016500"/>
          <p14:tracePt t="63013" x="3532188" y="5024438"/>
          <p14:tracePt t="63021" x="3540125" y="5032375"/>
          <p14:tracePt t="63027" x="3540125" y="5040313"/>
          <p14:tracePt t="63032" x="3548063" y="5040313"/>
          <p14:tracePt t="63034" x="3548063" y="5048250"/>
          <p14:tracePt t="63043" x="3556000" y="5056188"/>
          <p14:tracePt t="63060" x="3556000" y="5064125"/>
          <p14:tracePt t="63063" x="3563938" y="5064125"/>
          <p14:tracePt t="63066" x="3563938" y="5072063"/>
          <p14:tracePt t="63083" x="3563938" y="5080000"/>
          <p14:tracePt t="63103" x="3563938" y="5087938"/>
          <p14:tracePt t="63111" x="3563938" y="5095875"/>
          <p14:tracePt t="63121" x="3563938" y="5103813"/>
          <p14:tracePt t="63129" x="3563938" y="5111750"/>
          <p14:tracePt t="63144" x="3563938" y="5119688"/>
          <p14:tracePt t="63153" x="3571875" y="5119688"/>
          <p14:tracePt t="63171" x="3571875" y="5127625"/>
          <p14:tracePt t="63184" x="3571875" y="5135563"/>
          <p14:tracePt t="63205" x="3571875" y="5143500"/>
          <p14:tracePt t="63221" x="3571875" y="5151438"/>
          <p14:tracePt t="63226" x="3563938" y="5151438"/>
          <p14:tracePt t="63244" x="3563938" y="5159375"/>
          <p14:tracePt t="63257" x="3563938" y="5167313"/>
          <p14:tracePt t="63266" x="3563938" y="5175250"/>
          <p14:tracePt t="63277" x="3563938" y="5183188"/>
          <p14:tracePt t="63280" x="3556000" y="5183188"/>
          <p14:tracePt t="63289" x="3556000" y="5191125"/>
          <p14:tracePt t="63299" x="3556000" y="5199063"/>
          <p14:tracePt t="63308" x="3556000" y="5207000"/>
          <p14:tracePt t="63322" x="3556000" y="5214938"/>
          <p14:tracePt t="63330" x="3556000" y="5222875"/>
          <p14:tracePt t="63344" x="3556000" y="5230813"/>
          <p14:tracePt t="63361" x="3556000" y="5238750"/>
          <p14:tracePt t="63363" x="3548063" y="5238750"/>
          <p14:tracePt t="63388" x="3548063" y="5246688"/>
          <p14:tracePt t="63398" x="3548063" y="5254625"/>
          <p14:tracePt t="63408" x="3548063" y="5262563"/>
          <p14:tracePt t="63425" x="3540125" y="5262563"/>
          <p14:tracePt t="63426" x="3540125" y="5270500"/>
          <p14:tracePt t="63434" x="3540125" y="5278438"/>
          <p14:tracePt t="63447" x="3540125" y="5286375"/>
          <p14:tracePt t="63460" x="3540125" y="5294313"/>
          <p14:tracePt t="63470" x="3540125" y="5302250"/>
          <p14:tracePt t="63484" x="3540125" y="5310188"/>
          <p14:tracePt t="63497" x="3540125" y="5319713"/>
          <p14:tracePt t="63507" x="3548063" y="5327650"/>
          <p14:tracePt t="63515" x="3548063" y="5335588"/>
          <p14:tracePt t="63524" x="3548063" y="5343525"/>
          <p14:tracePt t="63535" x="3548063" y="5351463"/>
          <p14:tracePt t="63541" x="3548063" y="5359400"/>
          <p14:tracePt t="63546" x="3548063" y="5367338"/>
          <p14:tracePt t="63549" x="3556000" y="5367338"/>
          <p14:tracePt t="63551" x="3556000" y="5375275"/>
          <p14:tracePt t="63558" x="3556000" y="5383213"/>
          <p14:tracePt t="63560" x="3556000" y="5391150"/>
          <p14:tracePt t="63563" x="3556000" y="5399088"/>
          <p14:tracePt t="63570" x="3556000" y="5407025"/>
          <p14:tracePt t="63576" x="3563938" y="5414963"/>
          <p14:tracePt t="63578" x="3563938" y="5422900"/>
          <p14:tracePt t="63584" x="3563938" y="5430838"/>
          <p14:tracePt t="63588" x="3563938" y="5438775"/>
          <p14:tracePt t="63594" x="3563938" y="5446713"/>
          <p14:tracePt t="63596" x="3571875" y="5446713"/>
          <p14:tracePt t="63601" x="3571875" y="5454650"/>
          <p14:tracePt t="63606" x="3579813" y="5454650"/>
          <p14:tracePt t="63610" x="3579813" y="5462588"/>
          <p14:tracePt t="63617" x="3579813" y="5470525"/>
          <p14:tracePt t="63623" x="3587750" y="5470525"/>
          <p14:tracePt t="63627" x="3587750" y="5478463"/>
          <p14:tracePt t="63657" x="3595688" y="5478463"/>
          <p14:tracePt t="63683" x="3595688" y="5486400"/>
          <p14:tracePt t="63693" x="3603625" y="5486400"/>
          <p14:tracePt t="63705" x="3611563" y="5494338"/>
          <p14:tracePt t="63710" x="3619500" y="5494338"/>
          <p14:tracePt t="63719" x="3627438" y="5494338"/>
          <p14:tracePt t="63720" x="3627438" y="5502275"/>
          <p14:tracePt t="63723" x="3635375" y="5502275"/>
          <p14:tracePt t="63728" x="3643313" y="5502275"/>
          <p14:tracePt t="63735" x="3651250" y="5502275"/>
          <p14:tracePt t="63737" x="3651250" y="5510213"/>
          <p14:tracePt t="63743" x="3660775" y="5510213"/>
          <p14:tracePt t="63747" x="3668713" y="5510213"/>
          <p14:tracePt t="63758" x="3668713" y="5518150"/>
          <p14:tracePt t="63760" x="3676650" y="5518150"/>
          <p14:tracePt t="63764" x="3684588" y="5518150"/>
          <p14:tracePt t="63769" x="3692525" y="5518150"/>
          <p14:tracePt t="63773" x="3700463" y="5518150"/>
          <p14:tracePt t="63780" x="3708400" y="5518150"/>
          <p14:tracePt t="63785" x="3716338" y="5526088"/>
          <p14:tracePt t="63786" x="3724275" y="5526088"/>
          <p14:tracePt t="63792" x="3732213" y="5526088"/>
          <p14:tracePt t="63799" x="3740150" y="5526088"/>
          <p14:tracePt t="63801" x="3748088" y="5526088"/>
          <p14:tracePt t="63807" x="3756025" y="5526088"/>
          <p14:tracePt t="63813" x="3763963" y="5526088"/>
          <p14:tracePt t="63816" x="3771900" y="5526088"/>
          <p14:tracePt t="63824" x="3779838" y="5526088"/>
          <p14:tracePt t="63832" x="3787775" y="5526088"/>
          <p14:tracePt t="63835" x="3795713" y="5526088"/>
          <p14:tracePt t="63840" x="3803650" y="5526088"/>
          <p14:tracePt t="63843" x="3811588" y="5526088"/>
          <p14:tracePt t="63851" x="3819525" y="5526088"/>
          <p14:tracePt t="63854" x="3827463" y="5526088"/>
          <p14:tracePt t="63860" x="3835400" y="5526088"/>
          <p14:tracePt t="63870" x="3843338" y="5526088"/>
          <p14:tracePt t="63877" x="3851275" y="5518150"/>
          <p14:tracePt t="63884" x="3859213" y="5518150"/>
          <p14:tracePt t="63893" x="3867150" y="5518150"/>
          <p14:tracePt t="63898" x="3867150" y="5510213"/>
          <p14:tracePt t="63910" x="3875088" y="5510213"/>
          <p14:tracePt t="63921" x="3875088" y="5502275"/>
          <p14:tracePt t="63933" x="3883025" y="5502275"/>
          <p14:tracePt t="63962" x="3883025" y="5494338"/>
          <p14:tracePt t="63979" x="3890963" y="5494338"/>
          <p14:tracePt t="63979" x="3890963" y="5486400"/>
          <p14:tracePt t="63987" x="3890963" y="5478463"/>
          <p14:tracePt t="63997" x="3898900" y="5470525"/>
          <p14:tracePt t="64002" x="3898900" y="5462588"/>
          <p14:tracePt t="64005" x="3898900" y="5454650"/>
          <p14:tracePt t="64006" x="3906838" y="5454650"/>
          <p14:tracePt t="64010" x="3906838" y="5446713"/>
          <p14:tracePt t="64015" x="3906838" y="5438775"/>
          <p14:tracePt t="64016" x="3914775" y="5438775"/>
          <p14:tracePt t="64018" x="3914775" y="5430838"/>
          <p14:tracePt t="64024" x="3914775" y="5422900"/>
          <p14:tracePt t="64026" x="3914775" y="5414963"/>
          <p14:tracePt t="64027" x="3922713" y="5414963"/>
          <p14:tracePt t="64029" x="3922713" y="5407025"/>
          <p14:tracePt t="64034" x="3922713" y="5399088"/>
          <p14:tracePt t="64039" x="3922713" y="5391150"/>
          <p14:tracePt t="64040" x="3930650" y="5391150"/>
          <p14:tracePt t="64041" x="3930650" y="5383213"/>
          <p14:tracePt t="64045" x="3930650" y="5375275"/>
          <p14:tracePt t="64051" x="3930650" y="5367338"/>
          <p14:tracePt t="64054" x="3930650" y="5359400"/>
          <p14:tracePt t="64060" x="3930650" y="5351463"/>
          <p14:tracePt t="64065" x="3930650" y="5343525"/>
          <p14:tracePt t="64074" x="3930650" y="5335588"/>
          <p14:tracePt t="64085" x="3930650" y="5327650"/>
          <p14:tracePt t="64096" x="3930650" y="5319713"/>
          <p14:tracePt t="64105" x="3938588" y="5319713"/>
          <p14:tracePt t="64106" x="3938588" y="5310188"/>
          <p14:tracePt t="64117" x="3938588" y="5302250"/>
          <p14:tracePt t="64135" x="3938588" y="5294313"/>
          <p14:tracePt t="64231" x="3938588" y="5286375"/>
          <p14:tracePt t="64238" x="3938588" y="5278438"/>
          <p14:tracePt t="64246" x="3938588" y="5270500"/>
          <p14:tracePt t="64261" x="3938588" y="5262563"/>
          <p14:tracePt t="64269" x="3938588" y="5254625"/>
          <p14:tracePt t="64277" x="3938588" y="5246688"/>
          <p14:tracePt t="64280" x="3930650" y="5246688"/>
          <p14:tracePt t="64284" x="3930650" y="5238750"/>
          <p14:tracePt t="64297" x="3930650" y="5230813"/>
          <p14:tracePt t="64305" x="3930650" y="5222875"/>
          <p14:tracePt t="64320" x="3930650" y="5214938"/>
          <p14:tracePt t="64469" x="3930650" y="5207000"/>
          <p14:tracePt t="64470" x="3938588" y="5207000"/>
          <p14:tracePt t="64479" x="3938588" y="5199063"/>
          <p14:tracePt t="64484" x="3946525" y="5199063"/>
          <p14:tracePt t="64485" x="3946525" y="5191125"/>
          <p14:tracePt t="64488" x="3954463" y="5191125"/>
          <p14:tracePt t="64492" x="3954463" y="5183188"/>
          <p14:tracePt t="64495" x="3954463" y="5175250"/>
          <p14:tracePt t="64500" x="3962400" y="5167313"/>
          <p14:tracePt t="64506" x="3970338" y="5159375"/>
          <p14:tracePt t="64510" x="3970338" y="5151438"/>
          <p14:tracePt t="64513" x="3978275" y="5143500"/>
          <p14:tracePt t="64519" x="3978275" y="5135563"/>
          <p14:tracePt t="64523" x="3986213" y="5135563"/>
          <p14:tracePt t="64523" x="3986213" y="5127625"/>
          <p14:tracePt t="64527" x="3986213" y="5119688"/>
          <p14:tracePt t="64533" x="3986213" y="5111750"/>
          <p14:tracePt t="64536" x="3994150" y="5111750"/>
          <p14:tracePt t="64537" x="3994150" y="5103813"/>
          <p14:tracePt t="64546" x="3994150" y="5095875"/>
          <p14:tracePt t="64549" x="4002088" y="5095875"/>
          <p14:tracePt t="64561" x="4002088" y="5087938"/>
          <p14:tracePt t="64642" x="4011613" y="5087938"/>
          <p14:tracePt t="64692" x="4011613" y="5095875"/>
          <p14:tracePt t="64749" x="4019550" y="5095875"/>
          <p14:tracePt t="64761" x="4027488" y="5095875"/>
          <p14:tracePt t="64767" x="4027488" y="5103813"/>
          <p14:tracePt t="64768" x="4035425" y="5103813"/>
          <p14:tracePt t="64783" x="4043363" y="5111750"/>
          <p14:tracePt t="64791" x="4051300" y="5111750"/>
          <p14:tracePt t="64843" x="4051300" y="5119688"/>
          <p14:tracePt t="64876" x="4051300" y="5127625"/>
          <p14:tracePt t="64882" x="4059238" y="5127625"/>
          <p14:tracePt t="65021" x="4059238" y="5135563"/>
          <p14:tracePt t="65504" x="4051300" y="5135563"/>
          <p14:tracePt t="65514" x="4043363" y="5135563"/>
          <p14:tracePt t="65541" x="4035425" y="5135563"/>
          <p14:tracePt t="65544" x="4035425" y="5143500"/>
          <p14:tracePt t="65552" x="4027488" y="5143500"/>
          <p14:tracePt t="65569" x="4019550" y="5143500"/>
          <p14:tracePt t="65577" x="4011613" y="5143500"/>
          <p14:tracePt t="65582" x="4002088" y="5143500"/>
          <p14:tracePt t="65587" x="3994150" y="5143500"/>
          <p14:tracePt t="65590" x="3986213" y="5143500"/>
          <p14:tracePt t="65593" x="3978275" y="5143500"/>
          <p14:tracePt t="65596" x="3970338" y="5143500"/>
          <p14:tracePt t="65598" x="3962400" y="5143500"/>
          <p14:tracePt t="65600" x="3954463" y="5143500"/>
          <p14:tracePt t="65606" x="3946525" y="5151438"/>
          <p14:tracePt t="65606" x="3938588" y="5151438"/>
          <p14:tracePt t="65610" x="3930650" y="5151438"/>
          <p14:tracePt t="65612" x="3922713" y="5151438"/>
          <p14:tracePt t="65614" x="3914775" y="5151438"/>
          <p14:tracePt t="65618" x="3906838" y="5151438"/>
          <p14:tracePt t="65621" x="3898900" y="5151438"/>
          <p14:tracePt t="65622" x="3890963" y="5151438"/>
          <p14:tracePt t="65626" x="3883025" y="5159375"/>
          <p14:tracePt t="65628" x="3875088" y="5159375"/>
          <p14:tracePt t="65631" x="3867150" y="5159375"/>
          <p14:tracePt t="65633" x="3859213" y="5159375"/>
          <p14:tracePt t="65636" x="3851275" y="5159375"/>
          <p14:tracePt t="65639" x="3843338" y="5159375"/>
          <p14:tracePt t="65640" x="3843338" y="5167313"/>
          <p14:tracePt t="65643" x="3835400" y="5167313"/>
          <p14:tracePt t="65645" x="3827463" y="5167313"/>
          <p14:tracePt t="65647" x="3819525" y="5167313"/>
          <p14:tracePt t="65650" x="3811588" y="5167313"/>
          <p14:tracePt t="65651" x="3811588" y="5175250"/>
          <p14:tracePt t="65653" x="3803650" y="5175250"/>
          <p14:tracePt t="65655" x="3795713" y="5175250"/>
          <p14:tracePt t="65657" x="3787775" y="5175250"/>
          <p14:tracePt t="65660" x="3779838" y="5183188"/>
          <p14:tracePt t="65661" x="3771900" y="5183188"/>
          <p14:tracePt t="65662" x="3763963" y="5183188"/>
          <p14:tracePt t="65664" x="3756025" y="5183188"/>
          <p14:tracePt t="65665" x="3748088" y="5191125"/>
          <p14:tracePt t="65667" x="3740150" y="5191125"/>
          <p14:tracePt t="65669" x="3732213" y="5191125"/>
          <p14:tracePt t="65670" x="3724275" y="5191125"/>
          <p14:tracePt t="65671" x="3724275" y="5199063"/>
          <p14:tracePt t="65672" x="3716338" y="5199063"/>
          <p14:tracePt t="65673" x="3708400" y="5199063"/>
          <p14:tracePt t="65674" x="3700463" y="5199063"/>
          <p14:tracePt t="65676" x="3684588" y="5199063"/>
          <p14:tracePt t="65678" x="3676650" y="5199063"/>
          <p14:tracePt t="65679" x="3668713" y="5199063"/>
          <p14:tracePt t="65680" x="3660775" y="5199063"/>
          <p14:tracePt t="65681" x="3660775" y="5207000"/>
          <p14:tracePt t="65682" x="3651250" y="5207000"/>
          <p14:tracePt t="65683" x="3643313" y="5207000"/>
          <p14:tracePt t="65684" x="3635375" y="5207000"/>
          <p14:tracePt t="65685" x="3627438" y="5207000"/>
          <p14:tracePt t="65686" x="3611563" y="5207000"/>
          <p14:tracePt t="65687" x="3603625" y="5207000"/>
          <p14:tracePt t="65688" x="3595688" y="5207000"/>
          <p14:tracePt t="65689" x="3587750" y="5207000"/>
          <p14:tracePt t="65690" x="3579813" y="5214938"/>
          <p14:tracePt t="65691" x="3571875" y="5214938"/>
          <p14:tracePt t="65694" x="3548063" y="5214938"/>
          <p14:tracePt t="65694" x="3540125" y="5214938"/>
          <p14:tracePt t="65695" x="3532188" y="5214938"/>
          <p14:tracePt t="65696" x="3524250" y="5214938"/>
          <p14:tracePt t="65697" x="3508375" y="5214938"/>
          <p14:tracePt t="65698" x="3500438" y="5214938"/>
          <p14:tracePt t="65699" x="3492500" y="5214938"/>
          <p14:tracePt t="65700" x="3484563" y="5214938"/>
          <p14:tracePt t="65701" x="3468688" y="5214938"/>
          <p14:tracePt t="65702" x="3460750" y="5214938"/>
          <p14:tracePt t="65703" x="3452813" y="5214938"/>
          <p14:tracePt t="65704" x="3436938" y="5214938"/>
          <p14:tracePt t="65705" x="3429000" y="5214938"/>
          <p14:tracePt t="65706" x="3421063" y="5214938"/>
          <p14:tracePt t="65707" x="3413125" y="5214938"/>
          <p14:tracePt t="65708" x="3405188" y="5214938"/>
          <p14:tracePt t="65710" x="3381375" y="5222875"/>
          <p14:tracePt t="65711" x="3373438" y="5222875"/>
          <p14:tracePt t="65712" x="3365500" y="5222875"/>
          <p14:tracePt t="65713" x="3357563" y="5222875"/>
          <p14:tracePt t="65714" x="3349625" y="5222875"/>
          <p14:tracePt t="65715" x="3333750" y="5222875"/>
          <p14:tracePt t="65716" x="3325813" y="5222875"/>
          <p14:tracePt t="65717" x="3317875" y="5222875"/>
          <p14:tracePt t="65718" x="3308350" y="5222875"/>
          <p14:tracePt t="65719" x="3292475" y="5222875"/>
          <p14:tracePt t="65720" x="3284538" y="5222875"/>
          <p14:tracePt t="65721" x="3276600" y="5230813"/>
          <p14:tracePt t="65722" x="3268663" y="5230813"/>
          <p14:tracePt t="65723" x="3260725" y="5230813"/>
          <p14:tracePt t="65724" x="3252788" y="5230813"/>
          <p14:tracePt t="65726" x="3236913" y="5230813"/>
          <p14:tracePt t="65727" x="3228975" y="5230813"/>
          <p14:tracePt t="65728" x="3221038" y="5230813"/>
          <p14:tracePt t="65729" x="3205163" y="5230813"/>
          <p14:tracePt t="65730" x="3197225" y="5230813"/>
          <p14:tracePt t="65731" x="3189288" y="5230813"/>
          <p14:tracePt t="65732" x="3181350" y="5230813"/>
          <p14:tracePt t="65733" x="3173413" y="5230813"/>
          <p14:tracePt t="65734" x="3165475" y="5230813"/>
          <p14:tracePt t="65735" x="3157538" y="5230813"/>
          <p14:tracePt t="65736" x="3149600" y="5230813"/>
          <p14:tracePt t="65737" x="3141663" y="5230813"/>
          <p14:tracePt t="65738" x="3133725" y="5230813"/>
          <p14:tracePt t="65739" x="3125788" y="5230813"/>
          <p14:tracePt t="65740" x="3117850" y="5230813"/>
          <p14:tracePt t="65741" x="3109913" y="5230813"/>
          <p14:tracePt t="65743" x="3094038" y="5238750"/>
          <p14:tracePt t="65744" x="3086100" y="5238750"/>
          <p14:tracePt t="65745" x="3070225" y="5238750"/>
          <p14:tracePt t="65746" x="3062288" y="5238750"/>
          <p14:tracePt t="65747" x="3054350" y="5238750"/>
          <p14:tracePt t="65748" x="3046413" y="5238750"/>
          <p14:tracePt t="65749" x="3038475" y="5238750"/>
          <p14:tracePt t="65750" x="3030538" y="5238750"/>
          <p14:tracePt t="65751" x="3022600" y="5238750"/>
          <p14:tracePt t="65752" x="3014663" y="5238750"/>
          <p14:tracePt t="65753" x="3006725" y="5238750"/>
          <p14:tracePt t="65754" x="2998788" y="5238750"/>
          <p14:tracePt t="65755" x="2990850" y="5238750"/>
          <p14:tracePt t="65756" x="2982913" y="5238750"/>
          <p14:tracePt t="65757" x="2974975" y="5238750"/>
          <p14:tracePt t="65758" x="2967038" y="5238750"/>
          <p14:tracePt t="65760" x="2949575" y="5238750"/>
          <p14:tracePt t="65761" x="2941638" y="5238750"/>
          <p14:tracePt t="65762" x="2933700" y="5238750"/>
          <p14:tracePt t="65763" x="2925763" y="5238750"/>
          <p14:tracePt t="65764" x="2917825" y="5238750"/>
          <p14:tracePt t="65766" x="2909888" y="5238750"/>
          <p14:tracePt t="65767" x="2901950" y="5238750"/>
          <p14:tracePt t="65768" x="2894013" y="5238750"/>
          <p14:tracePt t="65769" x="2886075" y="5238750"/>
          <p14:tracePt t="65770" x="2878138" y="5238750"/>
          <p14:tracePt t="65771" x="2870200" y="5238750"/>
          <p14:tracePt t="65772" x="2862263" y="5238750"/>
          <p14:tracePt t="65774" x="2854325" y="5238750"/>
          <p14:tracePt t="65774" x="2846388" y="5238750"/>
          <p14:tracePt t="65776" x="2838450" y="5238750"/>
          <p14:tracePt t="65777" x="2830513" y="5238750"/>
          <p14:tracePt t="65778" x="2822575" y="5238750"/>
          <p14:tracePt t="65779" x="2822575" y="5246688"/>
          <p14:tracePt t="65780" x="2814638" y="5246688"/>
          <p14:tracePt t="65781" x="2806700" y="5246688"/>
          <p14:tracePt t="65783" x="2798763" y="5246688"/>
          <p14:tracePt t="65783" x="2790825" y="5246688"/>
          <p14:tracePt t="65784" x="2782888" y="5246688"/>
          <p14:tracePt t="65785" x="2774950" y="5246688"/>
          <p14:tracePt t="65786" x="2767013" y="5246688"/>
          <p14:tracePt t="65787" x="2759075" y="5246688"/>
          <p14:tracePt t="65788" x="2751138" y="5246688"/>
          <p14:tracePt t="65790" x="2743200" y="5246688"/>
          <p14:tracePt t="65792" x="2735263" y="5246688"/>
          <p14:tracePt t="65793" x="2719388" y="5246688"/>
          <p14:tracePt t="65798" x="2703513" y="5246688"/>
          <p14:tracePt t="65799" x="2687638" y="5246688"/>
          <p14:tracePt t="65801" x="2679700" y="5246688"/>
          <p14:tracePt t="65802" x="2671763" y="5246688"/>
          <p14:tracePt t="65803" x="2663825" y="5246688"/>
          <p14:tracePt t="65806" x="2655888" y="5246688"/>
          <p14:tracePt t="65807" x="2647950" y="5246688"/>
          <p14:tracePt t="65810" x="2632075" y="5246688"/>
          <p14:tracePt t="65811" x="2624138" y="5246688"/>
          <p14:tracePt t="65814" x="2616200" y="5246688"/>
          <p14:tracePt t="65816" x="2606675" y="5246688"/>
          <p14:tracePt t="65817" x="2598738" y="5246688"/>
          <p14:tracePt t="65820" x="2590800" y="5246688"/>
          <p14:tracePt t="65822" x="2582863" y="5246688"/>
          <p14:tracePt t="65824" x="2574925" y="5246688"/>
          <p14:tracePt t="65826" x="2566988" y="5246688"/>
          <p14:tracePt t="65828" x="2559050" y="5246688"/>
          <p14:tracePt t="65830" x="2551113" y="5246688"/>
          <p14:tracePt t="65832" x="2543175" y="5246688"/>
          <p14:tracePt t="65836" x="2535238" y="5246688"/>
          <p14:tracePt t="65837" x="2527300" y="5246688"/>
          <p14:tracePt t="65839" x="2519363" y="5246688"/>
          <p14:tracePt t="65843" x="2511425" y="5246688"/>
          <p14:tracePt t="65844" x="2503488" y="5246688"/>
          <p14:tracePt t="65847" x="2495550" y="5246688"/>
          <p14:tracePt t="65849" x="2487613" y="5246688"/>
          <p14:tracePt t="65854" x="2479675" y="5246688"/>
          <p14:tracePt t="65855" x="2471738" y="5246688"/>
          <p14:tracePt t="65860" x="2463800" y="5246688"/>
          <p14:tracePt t="65862" x="2455863" y="5246688"/>
          <p14:tracePt t="65866" x="2447925" y="5246688"/>
          <p14:tracePt t="65867" x="2439988" y="5246688"/>
          <p14:tracePt t="65868" x="2432050" y="5246688"/>
          <p14:tracePt t="65871" x="2424113" y="5246688"/>
          <p14:tracePt t="65873" x="2416175" y="5246688"/>
          <p14:tracePt t="65876" x="2408238" y="5246688"/>
          <p14:tracePt t="65877" x="2400300" y="5246688"/>
          <p14:tracePt t="65879" x="2392363" y="5246688"/>
          <p14:tracePt t="65881" x="2384425" y="5246688"/>
          <p14:tracePt t="65882" x="2376488" y="5246688"/>
          <p14:tracePt t="65884" x="2368550" y="5246688"/>
          <p14:tracePt t="65886" x="2360613" y="5246688"/>
          <p14:tracePt t="65887" x="2352675" y="5246688"/>
          <p14:tracePt t="65889" x="2344738" y="5246688"/>
          <p14:tracePt t="65890" x="2336800" y="5246688"/>
          <p14:tracePt t="65891" x="2328863" y="5246688"/>
          <p14:tracePt t="65893" x="2320925" y="5246688"/>
          <p14:tracePt t="65894" x="2312988" y="5246688"/>
          <p14:tracePt t="65896" x="2305050" y="5246688"/>
          <p14:tracePt t="65898" x="2297113" y="5246688"/>
          <p14:tracePt t="65898" x="2289175" y="5246688"/>
          <p14:tracePt t="65899" x="2281238" y="5246688"/>
          <p14:tracePt t="65901" x="2273300" y="5246688"/>
          <p14:tracePt t="65902" x="2265363" y="5246688"/>
          <p14:tracePt t="65903" x="2255838" y="5246688"/>
          <p14:tracePt t="65904" x="2247900" y="5246688"/>
          <p14:tracePt t="65905" x="2239963" y="5246688"/>
          <p14:tracePt t="65906" x="2232025" y="5246688"/>
          <p14:tracePt t="65907" x="2224088" y="5246688"/>
          <p14:tracePt t="65910" x="2208213" y="5246688"/>
          <p14:tracePt t="65911" x="2200275" y="5246688"/>
          <p14:tracePt t="65912" x="2192338" y="5246688"/>
          <p14:tracePt t="65914" x="2184400" y="5246688"/>
          <p14:tracePt t="65915" x="2176463" y="5246688"/>
          <p14:tracePt t="65917" x="2168525" y="5246688"/>
          <p14:tracePt t="65919" x="2160588" y="5246688"/>
          <p14:tracePt t="65920" x="2152650" y="5246688"/>
          <p14:tracePt t="65921" x="2144713" y="5246688"/>
          <p14:tracePt t="65923" x="2136775" y="5246688"/>
          <p14:tracePt t="65926" x="2128838" y="5246688"/>
          <p14:tracePt t="65928" x="2120900" y="5246688"/>
          <p14:tracePt t="65930" x="2112963" y="5246688"/>
          <p14:tracePt t="65933" x="2105025" y="5246688"/>
          <p14:tracePt t="65936" x="2097088" y="5246688"/>
          <p14:tracePt t="65939" x="2089150" y="5246688"/>
          <p14:tracePt t="65943" x="2081213" y="5246688"/>
          <p14:tracePt t="65948" x="2073275" y="5246688"/>
          <p14:tracePt t="65952" x="2065338" y="5246688"/>
          <p14:tracePt t="65957" x="2057400" y="5246688"/>
          <p14:tracePt t="65961" x="2057400" y="5238750"/>
          <p14:tracePt t="65962" x="2049463" y="5238750"/>
          <p14:tracePt t="65965" x="2041525" y="5238750"/>
          <p14:tracePt t="65970" x="2033588" y="5238750"/>
          <p14:tracePt t="65971" x="2025650" y="5238750"/>
          <p14:tracePt t="65973" x="2017713" y="5238750"/>
          <p14:tracePt t="65977" x="2009775" y="5238750"/>
          <p14:tracePt t="65979" x="2001838" y="5238750"/>
          <p14:tracePt t="65982" x="1993900" y="5238750"/>
          <p14:tracePt t="65984" x="1985963" y="5238750"/>
          <p14:tracePt t="65986" x="1978025" y="5238750"/>
          <p14:tracePt t="65989" x="1970088" y="5238750"/>
          <p14:tracePt t="65990" x="1962150" y="5238750"/>
          <p14:tracePt t="65993" x="1954213" y="5238750"/>
          <p14:tracePt t="65995" x="1946275" y="5238750"/>
          <p14:tracePt t="65999" x="1938338" y="5238750"/>
          <p14:tracePt t="66000" x="1930400" y="5238750"/>
          <p14:tracePt t="66002" x="1922463" y="5238750"/>
          <p14:tracePt t="66006" x="1912938" y="5238750"/>
          <p14:tracePt t="66007" x="1905000" y="5238750"/>
          <p14:tracePt t="66012" x="1897063" y="5238750"/>
          <p14:tracePt t="66014" x="1897063" y="5246688"/>
          <p14:tracePt t="66015" x="1889125" y="5246688"/>
          <p14:tracePt t="66016" x="1881188" y="5246688"/>
          <p14:tracePt t="66020" x="1873250" y="5246688"/>
          <p14:tracePt t="66023" x="1865313" y="5246688"/>
          <p14:tracePt t="66027" x="1857375" y="5246688"/>
          <p14:tracePt t="66029" x="1857375" y="5238750"/>
          <p14:tracePt t="66031" x="1849438" y="5238750"/>
          <p14:tracePt t="66045" x="1841500" y="5238750"/>
          <p14:tracePt t="66060" x="1833563" y="5238750"/>
          <p14:tracePt t="66062" x="1833563" y="5230813"/>
          <p14:tracePt t="66070" x="1825625" y="5222875"/>
          <p14:tracePt t="66076" x="1825625" y="5214938"/>
          <p14:tracePt t="66079" x="1817688" y="5214938"/>
          <p14:tracePt t="66079" x="1817688" y="5207000"/>
          <p14:tracePt t="66085" x="1817688" y="5199063"/>
          <p14:tracePt t="66088" x="1817688" y="5191125"/>
          <p14:tracePt t="66090" x="1809750" y="5191125"/>
          <p14:tracePt t="66094" x="1809750" y="5183188"/>
          <p14:tracePt t="66097" x="1809750" y="5175250"/>
          <p14:tracePt t="66104" x="1809750" y="5167313"/>
          <p14:tracePt t="66106" x="1801813" y="5167313"/>
          <p14:tracePt t="66114" x="1801813" y="5159375"/>
          <p14:tracePt t="66115" x="1793875" y="5159375"/>
          <p14:tracePt t="66123" x="1793875" y="5151438"/>
          <p14:tracePt t="66127" x="1785938" y="5151438"/>
          <p14:tracePt t="66129" x="1785938" y="5143500"/>
          <p14:tracePt t="66138" x="1778000" y="5135563"/>
          <p14:tracePt t="66139" x="1770063" y="5135563"/>
          <p14:tracePt t="66140" x="1770063" y="5127625"/>
          <p14:tracePt t="66141" x="1762125" y="5127625"/>
          <p14:tracePt t="66144" x="1754188" y="5127625"/>
          <p14:tracePt t="66146" x="1754188" y="5119688"/>
          <p14:tracePt t="66147" x="1746250" y="5119688"/>
          <p14:tracePt t="66149" x="1738313" y="5119688"/>
          <p14:tracePt t="66150" x="1730375" y="5119688"/>
          <p14:tracePt t="66155" x="1722438" y="5111750"/>
          <p14:tracePt t="66156" x="1714500" y="5111750"/>
          <p14:tracePt t="66157" x="1706563" y="5103813"/>
          <p14:tracePt t="66160" x="1690688" y="5095875"/>
          <p14:tracePt t="66161" x="1682750" y="5095875"/>
          <p14:tracePt t="66162" x="1682750" y="5087938"/>
          <p14:tracePt t="66163" x="1674813" y="5087938"/>
          <p14:tracePt t="66165" x="1666875" y="5087938"/>
          <p14:tracePt t="66166" x="1658938" y="5087938"/>
          <p14:tracePt t="66168" x="1651000" y="5080000"/>
          <p14:tracePt t="66169" x="1643063" y="5080000"/>
          <p14:tracePt t="66171" x="1635125" y="5080000"/>
          <p14:tracePt t="66172" x="1627188" y="5080000"/>
          <p14:tracePt t="66173" x="1627188" y="5072063"/>
          <p14:tracePt t="66174" x="1627188" y="5064125"/>
          <p14:tracePt t="66177" x="1603375" y="5064125"/>
          <p14:tracePt t="66179" x="1595438" y="5064125"/>
          <p14:tracePt t="66180" x="1595438" y="5056188"/>
          <p14:tracePt t="66181" x="1587500" y="5056188"/>
          <p14:tracePt t="66182" x="1579563" y="5056188"/>
          <p14:tracePt t="66184" x="1571625" y="5056188"/>
          <p14:tracePt t="66186" x="1562100" y="5056188"/>
          <p14:tracePt t="66187" x="1562100" y="5048250"/>
          <p14:tracePt t="66188" x="1554163" y="5048250"/>
          <p14:tracePt t="66189" x="1546225" y="5048250"/>
          <p14:tracePt t="66191" x="1538288" y="5048250"/>
          <p14:tracePt t="66193" x="1538288" y="5040313"/>
          <p14:tracePt t="66194" x="1530350" y="5040313"/>
          <p14:tracePt t="66195" x="1522413" y="5040313"/>
          <p14:tracePt t="66196" x="1514475" y="5040313"/>
          <p14:tracePt t="66199" x="1506538" y="5040313"/>
          <p14:tracePt t="66200" x="1498600" y="5040313"/>
          <p14:tracePt t="66202" x="1490663" y="5040313"/>
          <p14:tracePt t="66204" x="1482725" y="5040313"/>
          <p14:tracePt t="66205" x="1474788" y="5040313"/>
          <p14:tracePt t="66207" x="1466850" y="5040313"/>
          <p14:tracePt t="66208" x="1458913" y="5040313"/>
          <p14:tracePt t="66211" x="1450975" y="5040313"/>
          <p14:tracePt t="66211" x="1443038" y="5040313"/>
          <p14:tracePt t="66212" x="1435100" y="5040313"/>
          <p14:tracePt t="66213" x="1427163" y="5040313"/>
          <p14:tracePt t="66215" x="1419225" y="5040313"/>
          <p14:tracePt t="66216" x="1411288" y="5040313"/>
          <p14:tracePt t="66217" x="1403350" y="5040313"/>
          <p14:tracePt t="66218" x="1395413" y="5040313"/>
          <p14:tracePt t="66219" x="1387475" y="5040313"/>
          <p14:tracePt t="66220" x="1379538" y="5040313"/>
          <p14:tracePt t="66221" x="1371600" y="5040313"/>
          <p14:tracePt t="66222" x="1371600" y="5048250"/>
          <p14:tracePt t="66223" x="1363663" y="5048250"/>
          <p14:tracePt t="66224" x="1355725" y="5048250"/>
          <p14:tracePt t="66226" x="1339850" y="5048250"/>
          <p14:tracePt t="66227" x="1331913" y="5048250"/>
          <p14:tracePt t="66228" x="1316038" y="5056188"/>
          <p14:tracePt t="66229" x="1308100" y="5056188"/>
          <p14:tracePt t="66231" x="1300163" y="5056188"/>
          <p14:tracePt t="66231" x="1284288" y="5056188"/>
          <p14:tracePt t="66232" x="1276350" y="5056188"/>
          <p14:tracePt t="66233" x="1268413" y="5056188"/>
          <p14:tracePt t="66234" x="1252538" y="5056188"/>
          <p14:tracePt t="66235" x="1244600" y="5056188"/>
          <p14:tracePt t="66236" x="1236663" y="5064125"/>
          <p14:tracePt t="66237" x="1228725" y="5064125"/>
          <p14:tracePt t="66238" x="1220788" y="5064125"/>
          <p14:tracePt t="66239" x="1203325" y="5064125"/>
          <p14:tracePt t="66240" x="1187450" y="5064125"/>
          <p14:tracePt t="66241" x="1179513" y="5072063"/>
          <p14:tracePt t="66244" x="1139825" y="5072063"/>
          <p14:tracePt t="66245" x="1131888" y="5072063"/>
          <p14:tracePt t="66246" x="1123950" y="5080000"/>
          <p14:tracePt t="66247" x="1108075" y="5080000"/>
          <p14:tracePt t="66248" x="1092200" y="5080000"/>
          <p14:tracePt t="66249" x="1084263" y="5080000"/>
          <p14:tracePt t="66250" x="1076325" y="5080000"/>
          <p14:tracePt t="66251" x="1068388" y="5080000"/>
          <p14:tracePt t="66252" x="1052513" y="5080000"/>
          <p14:tracePt t="66253" x="1044575" y="5080000"/>
          <p14:tracePt t="66254" x="1028700" y="5087938"/>
          <p14:tracePt t="66255" x="1020763" y="5087938"/>
          <p14:tracePt t="66256" x="1012825" y="5087938"/>
          <p14:tracePt t="66257" x="996950" y="5087938"/>
          <p14:tracePt t="66258" x="989013" y="5087938"/>
          <p14:tracePt t="66260" x="965200" y="5087938"/>
          <p14:tracePt t="66261" x="957263" y="5087938"/>
          <p14:tracePt t="66262" x="949325" y="5087938"/>
          <p14:tracePt t="66263" x="941388" y="5087938"/>
          <p14:tracePt t="66264" x="933450" y="5087938"/>
          <p14:tracePt t="66265" x="925513" y="5087938"/>
          <p14:tracePt t="66266" x="917575" y="5087938"/>
          <p14:tracePt t="66267" x="909638" y="5087938"/>
          <p14:tracePt t="66268" x="901700" y="5087938"/>
          <p14:tracePt t="66269" x="893763" y="5087938"/>
          <p14:tracePt t="66270" x="885825" y="5087938"/>
          <p14:tracePt t="66271" x="877888" y="5087938"/>
          <p14:tracePt t="66272" x="868363" y="5087938"/>
          <p14:tracePt t="66273" x="860425" y="5087938"/>
          <p14:tracePt t="66276" x="852488" y="5087938"/>
          <p14:tracePt t="66277" x="844550" y="5087938"/>
          <p14:tracePt t="66278" x="836613" y="5087938"/>
          <p14:tracePt t="66280" x="828675" y="5087938"/>
          <p14:tracePt t="66281" x="820738" y="5087938"/>
          <p14:tracePt t="66283" x="812800" y="5087938"/>
          <p14:tracePt t="66284" x="804863" y="5087938"/>
          <p14:tracePt t="66287" x="796925" y="5087938"/>
          <p14:tracePt t="66289" x="796925" y="5080000"/>
          <p14:tracePt t="66291" x="788988" y="5080000"/>
          <p14:tracePt t="66291" x="781050" y="5080000"/>
          <p14:tracePt t="66293" x="773113" y="5080000"/>
          <p14:tracePt t="66295" x="773113" y="5072063"/>
          <p14:tracePt t="66297" x="765175" y="5072063"/>
          <p14:tracePt t="66299" x="757238" y="5072063"/>
          <p14:tracePt t="66301" x="757238" y="5064125"/>
          <p14:tracePt t="66304" x="749300" y="5064125"/>
          <p14:tracePt t="66307" x="741363" y="5064125"/>
          <p14:tracePt t="66308" x="741363" y="5056188"/>
          <p14:tracePt t="66310" x="733425" y="5056188"/>
          <p14:tracePt t="66313" x="725488" y="5056188"/>
          <p14:tracePt t="66319" x="725488" y="5048250"/>
          <p14:tracePt t="66323" x="717550" y="5048250"/>
          <p14:tracePt t="66325" x="717550" y="5040313"/>
          <p14:tracePt t="66348" x="717550" y="5032375"/>
          <p14:tracePt t="66358" x="717550" y="5024438"/>
          <p14:tracePt t="66360" x="709613" y="5016500"/>
          <p14:tracePt t="66361" x="709613" y="5008563"/>
          <p14:tracePt t="66364" x="709613" y="5000625"/>
          <p14:tracePt t="66366" x="709613" y="4992688"/>
          <p14:tracePt t="66368" x="709613" y="4984750"/>
          <p14:tracePt t="66371" x="709613" y="4976813"/>
          <p14:tracePt t="66374" x="709613" y="4967288"/>
          <p14:tracePt t="66376" x="709613" y="4959350"/>
          <p14:tracePt t="66379" x="709613" y="4951413"/>
          <p14:tracePt t="66381" x="709613" y="4943475"/>
          <p14:tracePt t="66383" x="701675" y="4935538"/>
          <p14:tracePt t="66386" x="701675" y="4927600"/>
          <p14:tracePt t="66387" x="701675" y="4919663"/>
          <p14:tracePt t="66389" x="701675" y="4911725"/>
          <p14:tracePt t="66391" x="701675" y="4903788"/>
          <p14:tracePt t="66393" x="701675" y="4895850"/>
          <p14:tracePt t="66395" x="701675" y="4887913"/>
          <p14:tracePt t="66397" x="701675" y="4879975"/>
          <p14:tracePt t="66399" x="701675" y="4872038"/>
          <p14:tracePt t="66405" x="701675" y="4856163"/>
          <p14:tracePt t="66406" x="701675" y="4848225"/>
          <p14:tracePt t="66410" x="701675" y="4840288"/>
          <p14:tracePt t="66411" x="701675" y="4832350"/>
          <p14:tracePt t="66413" x="701675" y="4824413"/>
          <p14:tracePt t="66418" x="701675" y="4816475"/>
          <p14:tracePt t="66420" x="701675" y="4808538"/>
          <p14:tracePt t="66422" x="701675" y="4800600"/>
          <p14:tracePt t="66427" x="701675" y="4792663"/>
          <p14:tracePt t="66430" x="701675" y="4784725"/>
          <p14:tracePt t="66436" x="701675" y="4768850"/>
          <p14:tracePt t="66439" x="701675" y="4760913"/>
          <p14:tracePt t="66444" x="709613" y="4760913"/>
          <p14:tracePt t="66445" x="709613" y="4752975"/>
          <p14:tracePt t="66447" x="709613" y="4745038"/>
          <p14:tracePt t="66453" x="717550" y="4737100"/>
          <p14:tracePt t="66456" x="717550" y="4729163"/>
          <p14:tracePt t="66460" x="725488" y="4721225"/>
          <p14:tracePt t="66465" x="725488" y="4713288"/>
          <p14:tracePt t="66467" x="725488" y="4705350"/>
          <p14:tracePt t="66469" x="733425" y="4705350"/>
          <p14:tracePt t="66472" x="733425" y="4697413"/>
          <p14:tracePt t="66476" x="741363" y="4697413"/>
          <p14:tracePt t="66478" x="741363" y="4689475"/>
          <p14:tracePt t="66480" x="741363" y="4681538"/>
          <p14:tracePt t="66481" x="749300" y="4681538"/>
          <p14:tracePt t="66484" x="757238" y="4681538"/>
          <p14:tracePt t="66485" x="757238" y="4673600"/>
          <p14:tracePt t="66487" x="757238" y="4665663"/>
          <p14:tracePt t="66493" x="765175" y="4657725"/>
          <p14:tracePt t="66494" x="765175" y="4649788"/>
          <p14:tracePt t="66496" x="773113" y="4649788"/>
          <p14:tracePt t="66497" x="773113" y="4641850"/>
          <p14:tracePt t="66500" x="773113" y="4633913"/>
          <p14:tracePt t="66501" x="781050" y="4633913"/>
          <p14:tracePt t="66502" x="781050" y="4624388"/>
          <p14:tracePt t="66503" x="788988" y="4624388"/>
          <p14:tracePt t="66508" x="788988" y="4616450"/>
          <p14:tracePt t="66512" x="796925" y="4608513"/>
          <p14:tracePt t="66514" x="796925" y="4600575"/>
          <p14:tracePt t="66515" x="804863" y="4600575"/>
          <p14:tracePt t="66516" x="804863" y="4592638"/>
          <p14:tracePt t="66520" x="804863" y="4584700"/>
          <p14:tracePt t="66522" x="812800" y="4584700"/>
          <p14:tracePt t="66524" x="812800" y="4576763"/>
          <p14:tracePt t="66528" x="820738" y="4576763"/>
          <p14:tracePt t="66529" x="820738" y="4568825"/>
          <p14:tracePt t="66534" x="828675" y="4568825"/>
          <p14:tracePt t="66535" x="828675" y="4560888"/>
          <p14:tracePt t="66539" x="828675" y="4552950"/>
          <p14:tracePt t="66540" x="836613" y="4552950"/>
          <p14:tracePt t="66544" x="844550" y="4545013"/>
          <p14:tracePt t="66549" x="852488" y="4537075"/>
          <p14:tracePt t="66554" x="860425" y="4537075"/>
          <p14:tracePt t="66554" x="860425" y="4529138"/>
          <p14:tracePt t="66558" x="860425" y="4521200"/>
          <p14:tracePt t="66560" x="868363" y="4521200"/>
          <p14:tracePt t="66562" x="868363" y="4513263"/>
          <p14:tracePt t="66563" x="877888" y="4513263"/>
          <p14:tracePt t="66566" x="877888" y="4505325"/>
          <p14:tracePt t="66567" x="885825" y="4505325"/>
          <p14:tracePt t="66569" x="885825" y="4497388"/>
          <p14:tracePt t="66571" x="893763" y="4497388"/>
          <p14:tracePt t="66574" x="893763" y="4489450"/>
          <p14:tracePt t="66576" x="901700" y="4489450"/>
          <p14:tracePt t="66581" x="909638" y="4481513"/>
          <p14:tracePt t="66582" x="909638" y="4473575"/>
          <p14:tracePt t="66583" x="917575" y="4473575"/>
          <p14:tracePt t="66584" x="917575" y="4465638"/>
          <p14:tracePt t="66585" x="925513" y="4465638"/>
          <p14:tracePt t="66588" x="925513" y="4457700"/>
          <p14:tracePt t="66590" x="933450" y="4457700"/>
          <p14:tracePt t="66594" x="941388" y="4441825"/>
          <p14:tracePt t="66595" x="949325" y="4441825"/>
          <p14:tracePt t="66596" x="949325" y="4433888"/>
          <p14:tracePt t="66599" x="957263" y="4433888"/>
          <p14:tracePt t="66600" x="957263" y="4425950"/>
          <p14:tracePt t="66602" x="965200" y="4425950"/>
          <p14:tracePt t="66603" x="965200" y="4418013"/>
          <p14:tracePt t="66604" x="973138" y="4418013"/>
          <p14:tracePt t="66605" x="973138" y="4410075"/>
          <p14:tracePt t="66607" x="981075" y="4410075"/>
          <p14:tracePt t="66608" x="981075" y="4402138"/>
          <p14:tracePt t="66611" x="989013" y="4402138"/>
          <p14:tracePt t="66612" x="989013" y="4394200"/>
          <p14:tracePt t="66613" x="996950" y="4386263"/>
          <p14:tracePt t="66615" x="996950" y="4378325"/>
          <p14:tracePt t="66616" x="1004888" y="4378325"/>
          <p14:tracePt t="66620" x="1012825" y="4370388"/>
          <p14:tracePt t="66622" x="1020763" y="4370388"/>
          <p14:tracePt t="66623" x="1020763" y="4362450"/>
          <p14:tracePt t="66624" x="1020763" y="4354513"/>
          <p14:tracePt t="66626" x="1028700" y="4354513"/>
          <p14:tracePt t="66627" x="1036638" y="4354513"/>
          <p14:tracePt t="66629" x="1036638" y="4346575"/>
          <p14:tracePt t="66631" x="1044575" y="4346575"/>
          <p14:tracePt t="66632" x="1044575" y="4338638"/>
          <p14:tracePt t="66635" x="1052513" y="4338638"/>
          <p14:tracePt t="66636" x="1060450" y="4338638"/>
          <p14:tracePt t="66637" x="1060450" y="4330700"/>
          <p14:tracePt t="66640" x="1068388" y="4330700"/>
          <p14:tracePt t="66641" x="1068388" y="4322763"/>
          <p14:tracePt t="66644" x="1076325" y="4322763"/>
          <p14:tracePt t="66645" x="1076325" y="4314825"/>
          <p14:tracePt t="66647" x="1084263" y="4314825"/>
          <p14:tracePt t="66650" x="1084263" y="4306888"/>
          <p14:tracePt t="66651" x="1092200" y="4306888"/>
          <p14:tracePt t="66653" x="1100138" y="4306888"/>
          <p14:tracePt t="66654" x="1100138" y="4298950"/>
          <p14:tracePt t="66657" x="1108075" y="4298950"/>
          <p14:tracePt t="66660" x="1108075" y="4291013"/>
          <p14:tracePt t="66661" x="1116013" y="4291013"/>
          <p14:tracePt t="66662" x="1123950" y="4291013"/>
          <p14:tracePt t="66664" x="1123950" y="4281488"/>
          <p14:tracePt t="66666" x="1131888" y="4281488"/>
          <p14:tracePt t="66669" x="1131888" y="4273550"/>
          <p14:tracePt t="66672" x="1139825" y="4273550"/>
          <p14:tracePt t="66678" x="1147763" y="4273550"/>
          <p14:tracePt t="66681" x="1155700" y="4265613"/>
          <p14:tracePt t="66687" x="1163638" y="4257675"/>
          <p14:tracePt t="66690" x="1171575" y="4257675"/>
          <p14:tracePt t="66691" x="1171575" y="4249738"/>
          <p14:tracePt t="66694" x="1179513" y="4249738"/>
          <p14:tracePt t="66699" x="1187450" y="4249738"/>
          <p14:tracePt t="66700" x="1187450" y="4241800"/>
          <p14:tracePt t="66703" x="1195388" y="4241800"/>
          <p14:tracePt t="66705" x="1203325" y="4241800"/>
          <p14:tracePt t="66710" x="1211263" y="4233863"/>
          <p14:tracePt t="66713" x="1220788" y="4233863"/>
          <p14:tracePt t="66716" x="1228725" y="4233863"/>
          <p14:tracePt t="66717" x="1228725" y="4225925"/>
          <p14:tracePt t="66718" x="1236663" y="4225925"/>
          <p14:tracePt t="66721" x="1236663" y="4217988"/>
          <p14:tracePt t="66722" x="1244600" y="4217988"/>
          <p14:tracePt t="66727" x="1252538" y="4217988"/>
          <p14:tracePt t="66728" x="1260475" y="4217988"/>
          <p14:tracePt t="66731" x="1268413" y="4217988"/>
          <p14:tracePt t="66734" x="1276350" y="4217988"/>
          <p14:tracePt t="66735" x="1276350" y="4210050"/>
          <p14:tracePt t="66737" x="1284288" y="4210050"/>
          <p14:tracePt t="66742" x="1292225" y="4210050"/>
          <p14:tracePt t="66744" x="1300163" y="4210050"/>
          <p14:tracePt t="66745" x="1308100" y="4210050"/>
          <p14:tracePt t="66747" x="1308100" y="4202113"/>
          <p14:tracePt t="66749" x="1316038" y="4202113"/>
          <p14:tracePt t="66754" x="1323975" y="4202113"/>
          <p14:tracePt t="66755" x="1331913" y="4202113"/>
          <p14:tracePt t="66759" x="1339850" y="4202113"/>
          <p14:tracePt t="66762" x="1347788" y="4202113"/>
          <p14:tracePt t="66767" x="1355725" y="4202113"/>
          <p14:tracePt t="66770" x="1363663" y="4202113"/>
          <p14:tracePt t="66774" x="1371600" y="4202113"/>
          <p14:tracePt t="66778" x="1371600" y="4194175"/>
          <p14:tracePt t="66779" x="1379538" y="4194175"/>
          <p14:tracePt t="66780" x="1387475" y="4194175"/>
          <p14:tracePt t="66782" x="1395413" y="4194175"/>
          <p14:tracePt t="66786" x="1403350" y="4194175"/>
          <p14:tracePt t="66788" x="1411288" y="4194175"/>
          <p14:tracePt t="66790" x="1419225" y="4194175"/>
          <p14:tracePt t="66794" x="1427163" y="4194175"/>
          <p14:tracePt t="66794" x="1435100" y="4194175"/>
          <p14:tracePt t="66795" x="1443038" y="4194175"/>
          <p14:tracePt t="66797" x="1450975" y="4194175"/>
          <p14:tracePt t="66800" x="1458913" y="4194175"/>
          <p14:tracePt t="66801" x="1458913" y="4186238"/>
          <p14:tracePt t="66802" x="1466850" y="4186238"/>
          <p14:tracePt t="66803" x="1474788" y="4186238"/>
          <p14:tracePt t="66805" x="1482725" y="4186238"/>
          <p14:tracePt t="66806" x="1490663" y="4186238"/>
          <p14:tracePt t="66810" x="1506538" y="4186238"/>
          <p14:tracePt t="66812" x="1514475" y="4186238"/>
          <p14:tracePt t="66813" x="1522413" y="4186238"/>
          <p14:tracePt t="66815" x="1530350" y="4186238"/>
          <p14:tracePt t="66817" x="1538288" y="4186238"/>
          <p14:tracePt t="66818" x="1546225" y="4186238"/>
          <p14:tracePt t="66820" x="1554163" y="4186238"/>
          <p14:tracePt t="66821" x="1562100" y="4186238"/>
          <p14:tracePt t="66823" x="1571625" y="4186238"/>
          <p14:tracePt t="66827" x="1587500" y="4186238"/>
          <p14:tracePt t="66828" x="1595438" y="4186238"/>
          <p14:tracePt t="66829" x="1603375" y="4186238"/>
          <p14:tracePt t="66830" x="1611313" y="4186238"/>
          <p14:tracePt t="66831" x="1619250" y="4186238"/>
          <p14:tracePt t="66834" x="1627188" y="4186238"/>
          <p14:tracePt t="66835" x="1635125" y="4186238"/>
          <p14:tracePt t="66836" x="1643063" y="4186238"/>
          <p14:tracePt t="66839" x="1651000" y="4186238"/>
          <p14:tracePt t="66840" x="1658938" y="4186238"/>
          <p14:tracePt t="66843" x="1674813" y="4186238"/>
          <p14:tracePt t="66844" x="1682750" y="4186238"/>
          <p14:tracePt t="66846" x="1690688" y="4186238"/>
          <p14:tracePt t="66848" x="1698625" y="4186238"/>
          <p14:tracePt t="66849" x="1706563" y="4186238"/>
          <p14:tracePt t="66851" x="1714500" y="4186238"/>
          <p14:tracePt t="66852" x="1722438" y="4186238"/>
          <p14:tracePt t="66854" x="1730375" y="4186238"/>
          <p14:tracePt t="66856" x="1738313" y="4186238"/>
          <p14:tracePt t="66857" x="1746250" y="4186238"/>
          <p14:tracePt t="66860" x="1754188" y="4186238"/>
          <p14:tracePt t="66862" x="1762125" y="4186238"/>
          <p14:tracePt t="66863" x="1762125" y="4178300"/>
          <p14:tracePt t="66864" x="1770063" y="4178300"/>
          <p14:tracePt t="66865" x="1778000" y="4178300"/>
          <p14:tracePt t="66868" x="1785938" y="4178300"/>
          <p14:tracePt t="66869" x="1793875" y="4178300"/>
          <p14:tracePt t="66870" x="1801813" y="4178300"/>
          <p14:tracePt t="66875" x="1809750" y="4178300"/>
          <p14:tracePt t="66877" x="1817688" y="4178300"/>
          <p14:tracePt t="66879" x="1825625" y="4178300"/>
          <p14:tracePt t="66882" x="1833563" y="4178300"/>
          <p14:tracePt t="66884" x="1841500" y="4178300"/>
          <p14:tracePt t="66888" x="1849438" y="4178300"/>
          <p14:tracePt t="66890" x="1857375" y="4178300"/>
          <p14:tracePt t="66895" x="1865313" y="4178300"/>
          <p14:tracePt t="66897" x="1873250" y="4178300"/>
          <p14:tracePt t="66899" x="1881188" y="4178300"/>
          <p14:tracePt t="66905" x="1889125" y="4178300"/>
          <p14:tracePt t="66911" x="1897063" y="4178300"/>
          <p14:tracePt t="66916" x="1905000" y="4178300"/>
          <p14:tracePt t="66919" x="1912938" y="4178300"/>
          <p14:tracePt t="66925" x="1922463" y="4178300"/>
          <p14:tracePt t="66929" x="1930400" y="4178300"/>
          <p14:tracePt t="66932" x="1938338" y="4178300"/>
          <p14:tracePt t="66935" x="1946275" y="4178300"/>
          <p14:tracePt t="66937" x="1954213" y="4178300"/>
          <p14:tracePt t="66940" x="1962150" y="4178300"/>
          <p14:tracePt t="66944" x="1970088" y="4178300"/>
          <p14:tracePt t="66946" x="1985963" y="4178300"/>
          <p14:tracePt t="66948" x="1993900" y="4178300"/>
          <p14:tracePt t="66951" x="2001838" y="4178300"/>
          <p14:tracePt t="66953" x="2009775" y="4178300"/>
          <p14:tracePt t="66954" x="2017713" y="4178300"/>
          <p14:tracePt t="66956" x="2025650" y="4178300"/>
          <p14:tracePt t="66957" x="2025650" y="4170363"/>
          <p14:tracePt t="66958" x="2033588" y="4170363"/>
          <p14:tracePt t="66960" x="2041525" y="4170363"/>
          <p14:tracePt t="66961" x="2049463" y="4170363"/>
          <p14:tracePt t="66963" x="2057400" y="4170363"/>
          <p14:tracePt t="66965" x="2065338" y="4170363"/>
          <p14:tracePt t="66966" x="2073275" y="4170363"/>
          <p14:tracePt t="66968" x="2081213" y="4170363"/>
          <p14:tracePt t="66969" x="2089150" y="4170363"/>
          <p14:tracePt t="66970" x="2097088" y="4170363"/>
          <p14:tracePt t="66972" x="2105025" y="4170363"/>
          <p14:tracePt t="66973" x="2112963" y="4170363"/>
          <p14:tracePt t="66977" x="2128838" y="4170363"/>
          <p14:tracePt t="66978" x="2136775" y="4170363"/>
          <p14:tracePt t="66979" x="2144713" y="4170363"/>
          <p14:tracePt t="66981" x="2152650" y="4170363"/>
          <p14:tracePt t="66982" x="2160588" y="4170363"/>
          <p14:tracePt t="66984" x="2168525" y="4170363"/>
          <p14:tracePt t="66986" x="2176463" y="4170363"/>
          <p14:tracePt t="66987" x="2184400" y="4170363"/>
          <p14:tracePt t="66989" x="2192338" y="4170363"/>
          <p14:tracePt t="66991" x="2200275" y="4170363"/>
          <p14:tracePt t="66993" x="2208213" y="4170363"/>
          <p14:tracePt t="66994" x="2216150" y="4170363"/>
          <p14:tracePt t="66996" x="2224088" y="4170363"/>
          <p14:tracePt t="66999" x="2232025" y="4170363"/>
          <p14:tracePt t="67001" x="2239963" y="4170363"/>
          <p14:tracePt t="67003" x="2247900" y="4170363"/>
          <p14:tracePt t="67005" x="2255838" y="4170363"/>
          <p14:tracePt t="67007" x="2265363" y="4170363"/>
          <p14:tracePt t="67010" x="2273300" y="4170363"/>
          <p14:tracePt t="67012" x="2281238" y="4170363"/>
          <p14:tracePt t="67015" x="2289175" y="4170363"/>
          <p14:tracePt t="67022" x="2297113" y="4170363"/>
          <p14:tracePt t="67026" x="2305050" y="4170363"/>
          <p14:tracePt t="67028" x="2305050" y="4178300"/>
          <p14:tracePt t="67066" x="2312988" y="4186238"/>
          <p14:tracePt t="67069" x="2312988" y="4194175"/>
          <p14:tracePt t="67070" x="2320925" y="4194175"/>
          <p14:tracePt t="67073" x="2328863" y="4194175"/>
          <p14:tracePt t="67074" x="2328863" y="4202113"/>
          <p14:tracePt t="67077" x="2328863" y="4210050"/>
          <p14:tracePt t="67078" x="2336800" y="4210050"/>
          <p14:tracePt t="67080" x="2344738" y="4210050"/>
          <p14:tracePt t="67081" x="2344738" y="4217988"/>
          <p14:tracePt t="67083" x="2344738" y="4225925"/>
          <p14:tracePt t="67084" x="2352675" y="4225925"/>
          <p14:tracePt t="67086" x="2352675" y="4233863"/>
          <p14:tracePt t="67088" x="2360613" y="4233863"/>
          <p14:tracePt t="67089" x="2360613" y="4241800"/>
          <p14:tracePt t="67090" x="2368550" y="4241800"/>
          <p14:tracePt t="67094" x="2376488" y="4249738"/>
          <p14:tracePt t="67096" x="2384425" y="4257675"/>
          <p14:tracePt t="67097" x="2384425" y="4265613"/>
          <p14:tracePt t="67099" x="2392363" y="4265613"/>
          <p14:tracePt t="67100" x="2392363" y="4273550"/>
          <p14:tracePt t="67101" x="2400300" y="4273550"/>
          <p14:tracePt t="67103" x="2400300" y="4281488"/>
          <p14:tracePt t="67104" x="2408238" y="4281488"/>
          <p14:tracePt t="67105" x="2408238" y="4291013"/>
          <p14:tracePt t="67110" x="2416175" y="4306888"/>
          <p14:tracePt t="67112" x="2424113" y="4306888"/>
          <p14:tracePt t="67112" x="2432050" y="4306888"/>
          <p14:tracePt t="67113" x="2432050" y="4314825"/>
          <p14:tracePt t="67115" x="2432050" y="4322763"/>
          <p14:tracePt t="67116" x="2439988" y="4322763"/>
          <p14:tracePt t="67118" x="2439988" y="4330700"/>
          <p14:tracePt t="67119" x="2447925" y="4330700"/>
          <p14:tracePt t="67120" x="2447925" y="4338638"/>
          <p14:tracePt t="67121" x="2455863" y="4338638"/>
          <p14:tracePt t="67122" x="2455863" y="4346575"/>
          <p14:tracePt t="67123" x="2455863" y="4354513"/>
          <p14:tracePt t="67124" x="2463800" y="4354513"/>
          <p14:tracePt t="67128" x="2471738" y="4370388"/>
          <p14:tracePt t="67130" x="2471738" y="4378325"/>
          <p14:tracePt t="67131" x="2479675" y="4378325"/>
          <p14:tracePt t="67132" x="2479675" y="4386263"/>
          <p14:tracePt t="67133" x="2487613" y="4386263"/>
          <p14:tracePt t="67134" x="2487613" y="4394200"/>
          <p14:tracePt t="67135" x="2487613" y="4402138"/>
          <p14:tracePt t="67136" x="2495550" y="4402138"/>
          <p14:tracePt t="67138" x="2495550" y="4410075"/>
          <p14:tracePt t="67139" x="2503488" y="4410075"/>
          <p14:tracePt t="67141" x="2503488" y="4418013"/>
          <p14:tracePt t="67144" x="2511425" y="4425950"/>
          <p14:tracePt t="67144" x="2511425" y="4433888"/>
          <p14:tracePt t="67145" x="2519363" y="4433888"/>
          <p14:tracePt t="67148" x="2519363" y="4441825"/>
          <p14:tracePt t="67150" x="2519363" y="4449763"/>
          <p14:tracePt t="67151" x="2527300" y="4449763"/>
          <p14:tracePt t="67153" x="2527300" y="4457700"/>
          <p14:tracePt t="67154" x="2535238" y="4457700"/>
          <p14:tracePt t="67157" x="2543175" y="4457700"/>
          <p14:tracePt t="67158" x="2543175" y="4465638"/>
          <p14:tracePt t="67161" x="2543175" y="4473575"/>
          <p14:tracePt t="67162" x="2551113" y="4473575"/>
          <p14:tracePt t="67183" x="2559050" y="4473575"/>
          <p14:tracePt t="67448" x="2551113" y="4473575"/>
          <p14:tracePt t="67451" x="2543175" y="4473575"/>
          <p14:tracePt t="67454" x="2535238" y="4473575"/>
          <p14:tracePt t="67456" x="2527300" y="4473575"/>
          <p14:tracePt t="67457" x="2527300" y="4481513"/>
          <p14:tracePt t="67458" x="2519363" y="4481513"/>
          <p14:tracePt t="67461" x="2511425" y="4481513"/>
          <p14:tracePt t="67462" x="2503488" y="4481513"/>
          <p14:tracePt t="67463" x="2495550" y="4481513"/>
          <p14:tracePt t="67466" x="2487613" y="4481513"/>
          <p14:tracePt t="67468" x="2479675" y="4489450"/>
          <p14:tracePt t="67469" x="2471738" y="4489450"/>
          <p14:tracePt t="67471" x="2463800" y="4489450"/>
          <p14:tracePt t="67472" x="2463800" y="4497388"/>
          <p14:tracePt t="67473" x="2455863" y="4497388"/>
          <p14:tracePt t="67474" x="2447925" y="4497388"/>
          <p14:tracePt t="67477" x="2432050" y="4505325"/>
          <p14:tracePt t="67478" x="2424113" y="4505325"/>
          <p14:tracePt t="67479" x="2416175" y="4505325"/>
          <p14:tracePt t="67480" x="2416175" y="4513263"/>
          <p14:tracePt t="67481" x="2408238" y="4513263"/>
          <p14:tracePt t="67482" x="2400300" y="4513263"/>
          <p14:tracePt t="67483" x="2392363" y="4513263"/>
          <p14:tracePt t="67484" x="2392363" y="4521200"/>
          <p14:tracePt t="67485" x="2384425" y="4521200"/>
          <p14:tracePt t="67486" x="2384425" y="4529138"/>
          <p14:tracePt t="67487" x="2376488" y="4529138"/>
          <p14:tracePt t="67488" x="2360613" y="4529138"/>
          <p14:tracePt t="67489" x="2352675" y="4529138"/>
          <p14:tracePt t="67490" x="2344738" y="4529138"/>
          <p14:tracePt t="67491" x="2344738" y="4537075"/>
          <p14:tracePt t="67493" x="2320925" y="4537075"/>
          <p14:tracePt t="67494" x="2312988" y="4545013"/>
          <p14:tracePt t="67495" x="2305050" y="4545013"/>
          <p14:tracePt t="67496" x="2297113" y="4552950"/>
          <p14:tracePt t="67497" x="2289175" y="4560888"/>
          <p14:tracePt t="67498" x="2273300" y="4560888"/>
          <p14:tracePt t="67499" x="2265363" y="4560888"/>
          <p14:tracePt t="67500" x="2255838" y="4568825"/>
          <p14:tracePt t="67501" x="2247900" y="4568825"/>
          <p14:tracePt t="67502" x="2232025" y="4576763"/>
          <p14:tracePt t="67503" x="2224088" y="4584700"/>
          <p14:tracePt t="67504" x="2208213" y="4584700"/>
          <p14:tracePt t="67505" x="2200275" y="4592638"/>
          <p14:tracePt t="67506" x="2184400" y="4592638"/>
          <p14:tracePt t="67507" x="2176463" y="4600575"/>
          <p14:tracePt t="67508" x="2160588" y="4608513"/>
          <p14:tracePt t="67510" x="2136775" y="4616450"/>
          <p14:tracePt t="67511" x="2128838" y="4624388"/>
          <p14:tracePt t="67512" x="2112963" y="4624388"/>
          <p14:tracePt t="67513" x="2105025" y="4633913"/>
          <p14:tracePt t="67514" x="2089150" y="4641850"/>
          <p14:tracePt t="67515" x="2073275" y="4641850"/>
          <p14:tracePt t="67516" x="2057400" y="4649788"/>
          <p14:tracePt t="67517" x="2049463" y="4657725"/>
          <p14:tracePt t="67518" x="2041525" y="4657725"/>
          <p14:tracePt t="67519" x="2025650" y="4665663"/>
          <p14:tracePt t="67520" x="2009775" y="4665663"/>
          <p14:tracePt t="67521" x="1993900" y="4681538"/>
          <p14:tracePt t="67522" x="1978025" y="4689475"/>
          <p14:tracePt t="67523" x="1962150" y="4689475"/>
          <p14:tracePt t="67524" x="1946275" y="4697413"/>
          <p14:tracePt t="67527" x="1922463" y="4713288"/>
          <p14:tracePt t="67528" x="1889125" y="4721225"/>
          <p14:tracePt t="67529" x="1873250" y="4729163"/>
          <p14:tracePt t="67530" x="1857375" y="4737100"/>
          <p14:tracePt t="67531" x="1841500" y="4745038"/>
          <p14:tracePt t="67532" x="1825625" y="4752975"/>
          <p14:tracePt t="67533" x="1817688" y="4760913"/>
          <p14:tracePt t="67534" x="1801813" y="4768850"/>
          <p14:tracePt t="67535" x="1785938" y="4776788"/>
          <p14:tracePt t="67536" x="1778000" y="4784725"/>
          <p14:tracePt t="67537" x="1762125" y="4792663"/>
          <p14:tracePt t="67538" x="1754188" y="4792663"/>
          <p14:tracePt t="67539" x="1738313" y="4800600"/>
          <p14:tracePt t="67540" x="1722438" y="4808538"/>
          <p14:tracePt t="67541" x="1714500" y="4816475"/>
          <p14:tracePt t="67543" x="1682750" y="4832350"/>
          <p14:tracePt t="67544" x="1674813" y="4840288"/>
          <p14:tracePt t="67545" x="1666875" y="4856163"/>
          <p14:tracePt t="67546" x="1651000" y="4856163"/>
          <p14:tracePt t="67547" x="1635125" y="4864100"/>
          <p14:tracePt t="67548" x="1627188" y="4872038"/>
          <p14:tracePt t="67549" x="1619250" y="4887913"/>
          <p14:tracePt t="67550" x="1603375" y="4887913"/>
          <p14:tracePt t="67551" x="1595438" y="4895850"/>
          <p14:tracePt t="67552" x="1579563" y="4895850"/>
          <p14:tracePt t="67553" x="1571625" y="4903788"/>
          <p14:tracePt t="67554" x="1562100" y="4911725"/>
          <p14:tracePt t="67555" x="1554163" y="4919663"/>
          <p14:tracePt t="67556" x="1546225" y="4927600"/>
          <p14:tracePt t="67557" x="1538288" y="4935538"/>
          <p14:tracePt t="67558" x="1530350" y="4943475"/>
          <p14:tracePt t="67560" x="1522413" y="4959350"/>
          <p14:tracePt t="67561" x="1514475" y="4959350"/>
          <p14:tracePt t="67562" x="1506538" y="4967288"/>
          <p14:tracePt t="67563" x="1498600" y="4967288"/>
          <p14:tracePt t="67564" x="1498600" y="4976813"/>
          <p14:tracePt t="67565" x="1490663" y="4984750"/>
          <p14:tracePt t="67566" x="1490663" y="4992688"/>
          <p14:tracePt t="67567" x="1482725" y="4992688"/>
          <p14:tracePt t="67568" x="1482725" y="5000625"/>
          <p14:tracePt t="67569" x="1474788" y="5000625"/>
          <p14:tracePt t="67570" x="1474788" y="5008563"/>
          <p14:tracePt t="67571" x="1466850" y="5016500"/>
          <p14:tracePt t="67573" x="1466850" y="5024438"/>
          <p14:tracePt t="67574" x="1458913" y="5024438"/>
          <p14:tracePt t="67576" x="1458913" y="5032375"/>
          <p14:tracePt t="67577" x="1458913" y="5040313"/>
          <p14:tracePt t="67578" x="1458913" y="5048250"/>
          <p14:tracePt t="67581" x="1458913" y="5056188"/>
          <p14:tracePt t="67582" x="1450975" y="5056188"/>
          <p14:tracePt t="67583" x="1450975" y="5064125"/>
          <p14:tracePt t="67585" x="1450975" y="5072063"/>
          <p14:tracePt t="67588" x="1450975" y="5080000"/>
          <p14:tracePt t="67589" x="1443038" y="5080000"/>
          <p14:tracePt t="67590" x="1443038" y="5087938"/>
          <p14:tracePt t="67591" x="1443038" y="5095875"/>
          <p14:tracePt t="67594" x="1443038" y="5103813"/>
          <p14:tracePt t="67596" x="1443038" y="5111750"/>
          <p14:tracePt t="67597" x="1443038" y="5119688"/>
          <p14:tracePt t="67599" x="1443038" y="5127625"/>
          <p14:tracePt t="67601" x="1443038" y="5135563"/>
          <p14:tracePt t="67603" x="1443038" y="5143500"/>
          <p14:tracePt t="67604" x="1443038" y="5151438"/>
          <p14:tracePt t="67607" x="1443038" y="5159375"/>
          <p14:tracePt t="67608" x="1443038" y="5167313"/>
          <p14:tracePt t="67610" x="1443038" y="5175250"/>
          <p14:tracePt t="67611" x="1443038" y="5183188"/>
          <p14:tracePt t="67613" x="1443038" y="5191125"/>
          <p14:tracePt t="67614" x="1443038" y="5199063"/>
          <p14:tracePt t="67615" x="1443038" y="5207000"/>
          <p14:tracePt t="67616" x="1450975" y="5207000"/>
          <p14:tracePt t="67617" x="1450975" y="5214938"/>
          <p14:tracePt t="67618" x="1450975" y="5222875"/>
          <p14:tracePt t="67619" x="1450975" y="5230813"/>
          <p14:tracePt t="67620" x="1450975" y="5238750"/>
          <p14:tracePt t="67621" x="1458913" y="5238750"/>
          <p14:tracePt t="67622" x="1458913" y="5246688"/>
          <p14:tracePt t="67623" x="1458913" y="5254625"/>
          <p14:tracePt t="67624" x="1466850" y="5262563"/>
          <p14:tracePt t="67627" x="1474788" y="5270500"/>
          <p14:tracePt t="67627" x="1474788" y="5278438"/>
          <p14:tracePt t="67628" x="1474788" y="5286375"/>
          <p14:tracePt t="67629" x="1482725" y="5294313"/>
          <p14:tracePt t="67630" x="1482725" y="5302250"/>
          <p14:tracePt t="67631" x="1490663" y="5302250"/>
          <p14:tracePt t="67632" x="1490663" y="5310188"/>
          <p14:tracePt t="67633" x="1498600" y="5319713"/>
          <p14:tracePt t="67634" x="1506538" y="5319713"/>
          <p14:tracePt t="67635" x="1506538" y="5327650"/>
          <p14:tracePt t="67636" x="1514475" y="5327650"/>
          <p14:tracePt t="67637" x="1522413" y="5335588"/>
          <p14:tracePt t="67638" x="1522413" y="5343525"/>
          <p14:tracePt t="67639" x="1530350" y="5343525"/>
          <p14:tracePt t="67640" x="1538288" y="5351463"/>
          <p14:tracePt t="67641" x="1546225" y="5351463"/>
          <p14:tracePt t="67643" x="1554163" y="5359400"/>
          <p14:tracePt t="67644" x="1562100" y="5359400"/>
          <p14:tracePt t="67645" x="1571625" y="5359400"/>
          <p14:tracePt t="67646" x="1571625" y="5367338"/>
          <p14:tracePt t="67647" x="1579563" y="5375275"/>
          <p14:tracePt t="67648" x="1587500" y="5375275"/>
          <p14:tracePt t="67649" x="1595438" y="5375275"/>
          <p14:tracePt t="67650" x="1611313" y="5375275"/>
          <p14:tracePt t="67651" x="1619250" y="5375275"/>
          <p14:tracePt t="67652" x="1627188" y="5383213"/>
          <p14:tracePt t="67653" x="1635125" y="5383213"/>
          <p14:tracePt t="67654" x="1643063" y="5383213"/>
          <p14:tracePt t="67655" x="1651000" y="5383213"/>
          <p14:tracePt t="67656" x="1658938" y="5383213"/>
          <p14:tracePt t="67657" x="1666875" y="5391150"/>
          <p14:tracePt t="67658" x="1674813" y="5391150"/>
          <p14:tracePt t="67660" x="1690688" y="5391150"/>
          <p14:tracePt t="67661" x="1706563" y="5399088"/>
          <p14:tracePt t="67662" x="1714500" y="5399088"/>
          <p14:tracePt t="67663" x="1722438" y="5399088"/>
          <p14:tracePt t="67665" x="1738313" y="5399088"/>
          <p14:tracePt t="67666" x="1746250" y="5399088"/>
          <p14:tracePt t="67667" x="1762125" y="5399088"/>
          <p14:tracePt t="67668" x="1770063" y="5399088"/>
          <p14:tracePt t="67669" x="1778000" y="5399088"/>
          <p14:tracePt t="67670" x="1785938" y="5399088"/>
          <p14:tracePt t="67671" x="1793875" y="5399088"/>
          <p14:tracePt t="67672" x="1809750" y="5407025"/>
          <p14:tracePt t="67673" x="1817688" y="5407025"/>
          <p14:tracePt t="67674" x="1825625" y="5407025"/>
          <p14:tracePt t="67677" x="1857375" y="5407025"/>
          <p14:tracePt t="67678" x="1865313" y="5407025"/>
          <p14:tracePt t="67679" x="1873250" y="5407025"/>
          <p14:tracePt t="67680" x="1881188" y="5407025"/>
          <p14:tracePt t="67681" x="1897063" y="5407025"/>
          <p14:tracePt t="67682" x="1905000" y="5407025"/>
          <p14:tracePt t="67683" x="1912938" y="5407025"/>
          <p14:tracePt t="67684" x="1922463" y="5407025"/>
          <p14:tracePt t="67685" x="1938338" y="5407025"/>
          <p14:tracePt t="67686" x="1946275" y="5407025"/>
          <p14:tracePt t="67687" x="1954213" y="5407025"/>
          <p14:tracePt t="67688" x="1962150" y="5407025"/>
          <p14:tracePt t="67689" x="1970088" y="5407025"/>
          <p14:tracePt t="67690" x="1978025" y="5407025"/>
          <p14:tracePt t="67691" x="1993900" y="5407025"/>
          <p14:tracePt t="67693" x="2017713" y="5407025"/>
          <p14:tracePt t="67694" x="2025650" y="5407025"/>
          <p14:tracePt t="67696" x="2033588" y="5407025"/>
          <p14:tracePt t="67696" x="2049463" y="5407025"/>
          <p14:tracePt t="67697" x="2057400" y="5407025"/>
          <p14:tracePt t="67698" x="2065338" y="5407025"/>
          <p14:tracePt t="67699" x="2073275" y="5407025"/>
          <p14:tracePt t="67700" x="2081213" y="5407025"/>
          <p14:tracePt t="67701" x="2097088" y="5399088"/>
          <p14:tracePt t="67702" x="2105025" y="5399088"/>
          <p14:tracePt t="67703" x="2112963" y="5399088"/>
          <p14:tracePt t="67704" x="2120900" y="5399088"/>
          <p14:tracePt t="67705" x="2128838" y="5399088"/>
          <p14:tracePt t="67706" x="2136775" y="5399088"/>
          <p14:tracePt t="67707" x="2144713" y="5391150"/>
          <p14:tracePt t="67708" x="2152650" y="5391150"/>
          <p14:tracePt t="67710" x="2168525" y="5391150"/>
          <p14:tracePt t="67711" x="2176463" y="5391150"/>
          <p14:tracePt t="67712" x="2184400" y="5391150"/>
          <p14:tracePt t="67713" x="2192338" y="5391150"/>
          <p14:tracePt t="67714" x="2200275" y="5391150"/>
          <p14:tracePt t="67715" x="2208213" y="5391150"/>
          <p14:tracePt t="67716" x="2208213" y="5383213"/>
          <p14:tracePt t="67717" x="2216150" y="5383213"/>
          <p14:tracePt t="67718" x="2224088" y="5383213"/>
          <p14:tracePt t="67719" x="2232025" y="5383213"/>
          <p14:tracePt t="67720" x="2239963" y="5383213"/>
          <p14:tracePt t="67721" x="2247900" y="5383213"/>
          <p14:tracePt t="67722" x="2255838" y="5383213"/>
          <p14:tracePt t="67724" x="2265363" y="5383213"/>
          <p14:tracePt t="67728" x="2273300" y="5375275"/>
          <p14:tracePt t="67729" x="2281238" y="5375275"/>
          <p14:tracePt t="67730" x="2289175" y="5375275"/>
          <p14:tracePt t="67733" x="2297113" y="5375275"/>
          <p14:tracePt t="67736" x="2305050" y="5375275"/>
          <p14:tracePt t="67738" x="2305050" y="5367338"/>
          <p14:tracePt t="67739" x="2312988" y="5367338"/>
          <p14:tracePt t="67790" x="2305050" y="5367338"/>
          <p14:tracePt t="67793" x="2297113" y="5367338"/>
          <p14:tracePt t="67796" x="2289175" y="5367338"/>
          <p14:tracePt t="67797" x="2281238" y="5367338"/>
          <p14:tracePt t="67798" x="2273300" y="5367338"/>
          <p14:tracePt t="67799" x="2273300" y="5375275"/>
          <p14:tracePt t="67801" x="2265363" y="5375275"/>
          <p14:tracePt t="67802" x="2255838" y="5375275"/>
          <p14:tracePt t="67803" x="2247900" y="5375275"/>
          <p14:tracePt t="67804" x="2247900" y="5383213"/>
          <p14:tracePt t="67805" x="2239963" y="5383213"/>
          <p14:tracePt t="67806" x="2232025" y="5383213"/>
          <p14:tracePt t="67807" x="2224088" y="5383213"/>
          <p14:tracePt t="67810" x="2208213" y="5383213"/>
          <p14:tracePt t="67811" x="2208213" y="5391150"/>
          <p14:tracePt t="67812" x="2200275" y="5391150"/>
          <p14:tracePt t="67813" x="2192338" y="5391150"/>
          <p14:tracePt t="67814" x="2184400" y="5391150"/>
          <p14:tracePt t="67815" x="2176463" y="5391150"/>
          <p14:tracePt t="67816" x="2168525" y="5399088"/>
          <p14:tracePt t="67817" x="2160588" y="5399088"/>
          <p14:tracePt t="67818" x="2152650" y="5399088"/>
          <p14:tracePt t="67819" x="2144713" y="5399088"/>
          <p14:tracePt t="67820" x="2136775" y="5399088"/>
          <p14:tracePt t="67821" x="2128838" y="5399088"/>
          <p14:tracePt t="67822" x="2120900" y="5407025"/>
          <p14:tracePt t="67823" x="2112963" y="5407025"/>
          <p14:tracePt t="67824" x="2105025" y="5407025"/>
          <p14:tracePt t="67827" x="2073275" y="5414963"/>
          <p14:tracePt t="67828" x="2065338" y="5422900"/>
          <p14:tracePt t="67829" x="2049463" y="5422900"/>
          <p14:tracePt t="67830" x="2041525" y="5422900"/>
          <p14:tracePt t="67831" x="2033588" y="5422900"/>
          <p14:tracePt t="67832" x="2025650" y="5430838"/>
          <p14:tracePt t="67833" x="2009775" y="5430838"/>
          <p14:tracePt t="67834" x="2001838" y="5430838"/>
          <p14:tracePt t="67835" x="1993900" y="5430838"/>
          <p14:tracePt t="67836" x="1985963" y="5430838"/>
          <p14:tracePt t="67837" x="1970088" y="5438775"/>
          <p14:tracePt t="67838" x="1962150" y="5438775"/>
          <p14:tracePt t="67839" x="1954213" y="5438775"/>
          <p14:tracePt t="67840" x="1938338" y="5438775"/>
          <p14:tracePt t="67841" x="1930400" y="5446713"/>
          <p14:tracePt t="67844" x="1912938" y="5454650"/>
          <p14:tracePt t="67844" x="1905000" y="5454650"/>
          <p14:tracePt t="67845" x="1889125" y="5454650"/>
          <p14:tracePt t="67846" x="1873250" y="5454650"/>
          <p14:tracePt t="67847" x="1865313" y="5454650"/>
          <p14:tracePt t="67848" x="1849438" y="5462588"/>
          <p14:tracePt t="67849" x="1841500" y="5462588"/>
          <p14:tracePt t="67850" x="1833563" y="5462588"/>
          <p14:tracePt t="67851" x="1817688" y="5470525"/>
          <p14:tracePt t="67852" x="1809750" y="5470525"/>
          <p14:tracePt t="67853" x="1801813" y="5470525"/>
          <p14:tracePt t="67854" x="1793875" y="5470525"/>
          <p14:tracePt t="67855" x="1785938" y="5470525"/>
          <p14:tracePt t="67856" x="1778000" y="5478463"/>
          <p14:tracePt t="67857" x="1770063" y="5478463"/>
          <p14:tracePt t="67858" x="1762125" y="5478463"/>
          <p14:tracePt t="67860" x="1746250" y="5478463"/>
          <p14:tracePt t="67861" x="1738313" y="5478463"/>
          <p14:tracePt t="67862" x="1730375" y="5478463"/>
          <p14:tracePt t="67863" x="1730375" y="5486400"/>
          <p14:tracePt t="67864" x="1722438" y="5486400"/>
          <p14:tracePt t="67865" x="1714500" y="5486400"/>
          <p14:tracePt t="67866" x="1706563" y="5486400"/>
          <p14:tracePt t="67868" x="1698625" y="5486400"/>
          <p14:tracePt t="67874" x="1690688" y="5486400"/>
          <p14:tracePt t="67914" x="1698625" y="5486400"/>
          <p14:tracePt t="67915" x="1706563" y="5486400"/>
          <p14:tracePt t="67917" x="1714500" y="5486400"/>
          <p14:tracePt t="67918" x="1714500" y="5478463"/>
          <p14:tracePt t="67919" x="1722438" y="5478463"/>
          <p14:tracePt t="67921" x="1730375" y="5478463"/>
          <p14:tracePt t="67923" x="1738313" y="5478463"/>
          <p14:tracePt t="67924" x="1738313" y="5470525"/>
          <p14:tracePt t="67927" x="1754188" y="5470525"/>
          <p14:tracePt t="67928" x="1762125" y="5470525"/>
          <p14:tracePt t="67928" x="1770063" y="5470525"/>
          <p14:tracePt t="67929" x="1778000" y="5470525"/>
          <p14:tracePt t="67930" x="1778000" y="5462588"/>
          <p14:tracePt t="67931" x="1785938" y="5462588"/>
          <p14:tracePt t="67932" x="1793875" y="5462588"/>
          <p14:tracePt t="67933" x="1801813" y="5462588"/>
          <p14:tracePt t="67934" x="1809750" y="5462588"/>
          <p14:tracePt t="67935" x="1817688" y="5462588"/>
          <p14:tracePt t="67936" x="1825625" y="5462588"/>
          <p14:tracePt t="67937" x="1833563" y="5462588"/>
          <p14:tracePt t="67938" x="1841500" y="5462588"/>
          <p14:tracePt t="67939" x="1849438" y="5462588"/>
          <p14:tracePt t="67940" x="1857375" y="5462588"/>
          <p14:tracePt t="67941" x="1865313" y="5462588"/>
          <p14:tracePt t="67944" x="1889125" y="5462588"/>
          <p14:tracePt t="67945" x="1897063" y="5462588"/>
          <p14:tracePt t="67946" x="1905000" y="5454650"/>
          <p14:tracePt t="67947" x="1912938" y="5454650"/>
          <p14:tracePt t="67948" x="1922463" y="5454650"/>
          <p14:tracePt t="67949" x="1930400" y="5454650"/>
          <p14:tracePt t="67950" x="1938338" y="5454650"/>
          <p14:tracePt t="67951" x="1946275" y="5454650"/>
          <p14:tracePt t="67952" x="1962150" y="5454650"/>
          <p14:tracePt t="67953" x="1970088" y="5454650"/>
          <p14:tracePt t="67954" x="1985963" y="5454650"/>
          <p14:tracePt t="67955" x="1993900" y="5454650"/>
          <p14:tracePt t="67956" x="2009775" y="5454650"/>
          <p14:tracePt t="67957" x="2017713" y="5454650"/>
          <p14:tracePt t="67958" x="2033588" y="5454650"/>
          <p14:tracePt t="67960" x="2057400" y="5454650"/>
          <p14:tracePt t="67961" x="2065338" y="5454650"/>
          <p14:tracePt t="67962" x="2081213" y="5446713"/>
          <p14:tracePt t="67963" x="2089150" y="5446713"/>
          <p14:tracePt t="67964" x="2105025" y="5446713"/>
          <p14:tracePt t="67965" x="2112963" y="5446713"/>
          <p14:tracePt t="67966" x="2136775" y="5446713"/>
          <p14:tracePt t="67967" x="2144713" y="5446713"/>
          <p14:tracePt t="67968" x="2160588" y="5446713"/>
          <p14:tracePt t="67969" x="2168525" y="5446713"/>
          <p14:tracePt t="67970" x="2184400" y="5446713"/>
          <p14:tracePt t="67971" x="2200275" y="5446713"/>
          <p14:tracePt t="67972" x="2216150" y="5446713"/>
          <p14:tracePt t="67973" x="2232025" y="5446713"/>
          <p14:tracePt t="67974" x="2239963" y="5446713"/>
          <p14:tracePt t="67977" x="2273300" y="5446713"/>
          <p14:tracePt t="67977" x="2289175" y="5446713"/>
          <p14:tracePt t="67978" x="2305050" y="5446713"/>
          <p14:tracePt t="67979" x="2320925" y="5446713"/>
          <p14:tracePt t="67980" x="2336800" y="5438775"/>
          <p14:tracePt t="67981" x="2344738" y="5438775"/>
          <p14:tracePt t="67982" x="2360613" y="5438775"/>
          <p14:tracePt t="67983" x="2376488" y="5438775"/>
          <p14:tracePt t="67984" x="2392363" y="5438775"/>
          <p14:tracePt t="67985" x="2408238" y="5438775"/>
          <p14:tracePt t="67986" x="2432050" y="5438775"/>
          <p14:tracePt t="67987" x="2439988" y="5438775"/>
          <p14:tracePt t="67988" x="2455863" y="5438775"/>
          <p14:tracePt t="67989" x="2471738" y="5438775"/>
          <p14:tracePt t="67990" x="2487613" y="5438775"/>
          <p14:tracePt t="67991" x="2495550" y="5438775"/>
          <p14:tracePt t="67993" x="2527300" y="5438775"/>
          <p14:tracePt t="67994" x="2543175" y="5438775"/>
          <p14:tracePt t="67995" x="2559050" y="5438775"/>
          <p14:tracePt t="67996" x="2566988" y="5438775"/>
          <p14:tracePt t="67997" x="2582863" y="5438775"/>
          <p14:tracePt t="67998" x="2598738" y="5438775"/>
          <p14:tracePt t="67999" x="2616200" y="5438775"/>
          <p14:tracePt t="68000" x="2632075" y="5438775"/>
          <p14:tracePt t="68001" x="2640013" y="5438775"/>
          <p14:tracePt t="68002" x="2655888" y="5438775"/>
          <p14:tracePt t="68003" x="2663825" y="5438775"/>
          <p14:tracePt t="68004" x="2679700" y="5438775"/>
          <p14:tracePt t="68005" x="2695575" y="5438775"/>
          <p14:tracePt t="68006" x="2711450" y="5430838"/>
          <p14:tracePt t="68007" x="2719388" y="5430838"/>
          <p14:tracePt t="68008" x="2735263" y="5430838"/>
          <p14:tracePt t="68010" x="2751138" y="5430838"/>
          <p14:tracePt t="68011" x="2759075" y="5430838"/>
          <p14:tracePt t="68012" x="2774950" y="5430838"/>
          <p14:tracePt t="68013" x="2782888" y="5430838"/>
          <p14:tracePt t="68014" x="2790825" y="5430838"/>
          <p14:tracePt t="68015" x="2806700" y="5430838"/>
          <p14:tracePt t="68016" x="2814638" y="5430838"/>
          <p14:tracePt t="68017" x="2822575" y="5430838"/>
          <p14:tracePt t="68018" x="2830513" y="5430838"/>
          <p14:tracePt t="68019" x="2838450" y="5430838"/>
          <p14:tracePt t="68020" x="2846388" y="5430838"/>
          <p14:tracePt t="68021" x="2854325" y="5430838"/>
          <p14:tracePt t="68022" x="2862263" y="5430838"/>
          <p14:tracePt t="68023" x="2870200" y="5430838"/>
          <p14:tracePt t="68024" x="2878138" y="5430838"/>
          <p14:tracePt t="68027" x="2886075" y="5430838"/>
          <p14:tracePt t="68027" x="2894013" y="5430838"/>
          <p14:tracePt t="68028" x="2901950" y="5430838"/>
          <p14:tracePt t="68072" x="2894013" y="5430838"/>
          <p14:tracePt t="68073" x="2886075" y="5430838"/>
          <p14:tracePt t="68077" x="2878138" y="5438775"/>
          <p14:tracePt t="68081" x="2870200" y="5438775"/>
          <p14:tracePt t="68082" x="2870200" y="5446713"/>
          <p14:tracePt t="68084" x="2862263" y="5446713"/>
          <p14:tracePt t="68086" x="2854325" y="5446713"/>
          <p14:tracePt t="68087" x="2854325" y="5454650"/>
          <p14:tracePt t="68090" x="2846388" y="5454650"/>
          <p14:tracePt t="68094" x="2838450" y="5462588"/>
          <p14:tracePt t="68096" x="2830513" y="5462588"/>
          <p14:tracePt t="68096" x="2830513" y="5470525"/>
          <p14:tracePt t="68098" x="2822575" y="5470525"/>
          <p14:tracePt t="68100" x="2822575" y="5478463"/>
          <p14:tracePt t="68101" x="2814638" y="5478463"/>
          <p14:tracePt t="68103" x="2806700" y="5478463"/>
          <p14:tracePt t="68105" x="2798763" y="5478463"/>
          <p14:tracePt t="68109" x="2798763" y="5486400"/>
          <p14:tracePt t="68110" x="2790825" y="5494338"/>
          <p14:tracePt t="68112" x="2782888" y="5494338"/>
          <p14:tracePt t="68114" x="2774950" y="5494338"/>
          <p14:tracePt t="68116" x="2774950" y="5502275"/>
          <p14:tracePt t="68117" x="2767013" y="5502275"/>
          <p14:tracePt t="68119" x="2759075" y="5502275"/>
          <p14:tracePt t="68124" x="2751138" y="5502275"/>
          <p14:tracePt t="68125" x="2751138" y="5510213"/>
          <p14:tracePt t="68127" x="2743200" y="5510213"/>
          <p14:tracePt t="68145" x="2711450" y="5534025"/>
          <p14:tracePt t="68237" x="2719388" y="5534025"/>
          <p14:tracePt t="68245" x="2727325" y="5534025"/>
          <p14:tracePt t="68249" x="2735263" y="5534025"/>
          <p14:tracePt t="68255" x="2743200" y="5526088"/>
          <p14:tracePt t="68265" x="2751138" y="5526088"/>
          <p14:tracePt t="68273" x="2759075" y="5526088"/>
          <p14:tracePt t="68444" x="2759075" y="5534025"/>
          <p14:tracePt t="68445" x="2751138" y="5534025"/>
          <p14:tracePt t="68454" x="2743200" y="5534025"/>
          <p14:tracePt t="68462" x="2735263" y="5534025"/>
          <p14:tracePt t="68470" x="2727325" y="5534025"/>
          <p14:tracePt t="68478" x="2719388" y="5534025"/>
          <p14:tracePt t="68481" x="2719388" y="5541963"/>
          <p14:tracePt t="68482" x="2711450" y="5541963"/>
          <p14:tracePt t="68487" x="2703513" y="5541963"/>
          <p14:tracePt t="68493" x="2695575" y="5541963"/>
          <p14:tracePt t="68494" x="2695575" y="5549900"/>
          <p14:tracePt t="68495" x="2687638" y="5549900"/>
          <p14:tracePt t="68498" x="2679700" y="5549900"/>
          <p14:tracePt t="68499" x="2679700" y="5557838"/>
          <p14:tracePt t="68500" x="2671763" y="5557838"/>
          <p14:tracePt t="68505" x="2663825" y="5557838"/>
          <p14:tracePt t="68506" x="2655888" y="5557838"/>
          <p14:tracePt t="68508" x="2647950" y="5557838"/>
          <p14:tracePt t="68510" x="2640013" y="5557838"/>
          <p14:tracePt t="68512" x="2632075" y="5557838"/>
          <p14:tracePt t="68513" x="2624138" y="5557838"/>
          <p14:tracePt t="68515" x="2616200" y="5557838"/>
          <p14:tracePt t="68517" x="2606675" y="5557838"/>
          <p14:tracePt t="68518" x="2598738" y="5557838"/>
          <p14:tracePt t="68519" x="2590800" y="5557838"/>
          <p14:tracePt t="68521" x="2590800" y="5565775"/>
          <p14:tracePt t="68522" x="2582863" y="5565775"/>
          <p14:tracePt t="68523" x="2574925" y="5565775"/>
          <p14:tracePt t="68524" x="2566988" y="5565775"/>
          <p14:tracePt t="68527" x="2559050" y="5565775"/>
          <p14:tracePt t="68527" x="2551113" y="5565775"/>
          <p14:tracePt t="68529" x="2543175" y="5565775"/>
          <p14:tracePt t="68530" x="2535238" y="5565775"/>
          <p14:tracePt t="68531" x="2527300" y="5565775"/>
          <p14:tracePt t="68532" x="2519363" y="5565775"/>
          <p14:tracePt t="68533" x="2511425" y="5565775"/>
          <p14:tracePt t="68535" x="2503488" y="5565775"/>
          <p14:tracePt t="68536" x="2495550" y="5565775"/>
          <p14:tracePt t="68537" x="2487613" y="5565775"/>
          <p14:tracePt t="68538" x="2479675" y="5565775"/>
          <p14:tracePt t="68540" x="2471738" y="5565775"/>
          <p14:tracePt t="68541" x="2463800" y="5565775"/>
          <p14:tracePt t="68544" x="2447925" y="5565775"/>
          <p14:tracePt t="68545" x="2439988" y="5565775"/>
          <p14:tracePt t="68545" x="2432050" y="5565775"/>
          <p14:tracePt t="68546" x="2424113" y="5565775"/>
          <p14:tracePt t="68547" x="2416175" y="5565775"/>
          <p14:tracePt t="68548" x="2408238" y="5565775"/>
          <p14:tracePt t="68549" x="2400300" y="5565775"/>
          <p14:tracePt t="68550" x="2392363" y="5565775"/>
          <p14:tracePt t="68551" x="2384425" y="5565775"/>
          <p14:tracePt t="68552" x="2376488" y="5565775"/>
          <p14:tracePt t="68553" x="2368550" y="5565775"/>
          <p14:tracePt t="68554" x="2360613" y="5565775"/>
          <p14:tracePt t="68555" x="2352675" y="5565775"/>
          <p14:tracePt t="68556" x="2344738" y="5565775"/>
          <p14:tracePt t="68557" x="2336800" y="5565775"/>
          <p14:tracePt t="68558" x="2328863" y="5565775"/>
          <p14:tracePt t="68560" x="2312988" y="5557838"/>
          <p14:tracePt t="68561" x="2305050" y="5557838"/>
          <p14:tracePt t="68562" x="2297113" y="5557838"/>
          <p14:tracePt t="68563" x="2289175" y="5557838"/>
          <p14:tracePt t="68564" x="2273300" y="5549900"/>
          <p14:tracePt t="68565" x="2265363" y="5549900"/>
          <p14:tracePt t="68566" x="2255838" y="5549900"/>
          <p14:tracePt t="68567" x="2239963" y="5549900"/>
          <p14:tracePt t="68568" x="2232025" y="5549900"/>
          <p14:tracePt t="68569" x="2224088" y="5549900"/>
          <p14:tracePt t="68570" x="2208213" y="5549900"/>
          <p14:tracePt t="68571" x="2200275" y="5541963"/>
          <p14:tracePt t="68572" x="2192338" y="5541963"/>
          <p14:tracePt t="68573" x="2184400" y="5541963"/>
          <p14:tracePt t="68574" x="2176463" y="5541963"/>
          <p14:tracePt t="68577" x="2144713" y="5534025"/>
          <p14:tracePt t="68578" x="2136775" y="5534025"/>
          <p14:tracePt t="68579" x="2128838" y="5534025"/>
          <p14:tracePt t="68580" x="2112963" y="5534025"/>
          <p14:tracePt t="68581" x="2105025" y="5534025"/>
          <p14:tracePt t="68582" x="2097088" y="5526088"/>
          <p14:tracePt t="68583" x="2081213" y="5526088"/>
          <p14:tracePt t="68584" x="2073275" y="5526088"/>
          <p14:tracePt t="68585" x="2057400" y="5526088"/>
          <p14:tracePt t="68586" x="2057400" y="5518150"/>
          <p14:tracePt t="68587" x="2049463" y="5518150"/>
          <p14:tracePt t="68588" x="2033588" y="5518150"/>
          <p14:tracePt t="68589" x="2025650" y="5518150"/>
          <p14:tracePt t="68590" x="2017713" y="5510213"/>
          <p14:tracePt t="68591" x="2001838" y="5510213"/>
          <p14:tracePt t="68593" x="1985963" y="5510213"/>
          <p14:tracePt t="68594" x="1978025" y="5510213"/>
          <p14:tracePt t="68595" x="1970088" y="5510213"/>
          <p14:tracePt t="68596" x="1970088" y="5502275"/>
          <p14:tracePt t="68597" x="1962150" y="5502275"/>
          <p14:tracePt t="68598" x="1946275" y="5502275"/>
          <p14:tracePt t="68599" x="1938338" y="5502275"/>
          <p14:tracePt t="68600" x="1930400" y="5502275"/>
          <p14:tracePt t="68601" x="1922463" y="5502275"/>
          <p14:tracePt t="68602" x="1912938" y="5494338"/>
          <p14:tracePt t="68603" x="1905000" y="5494338"/>
          <p14:tracePt t="68604" x="1897063" y="5494338"/>
          <p14:tracePt t="68605" x="1889125" y="5494338"/>
          <p14:tracePt t="68606" x="1881188" y="5486400"/>
          <p14:tracePt t="68607" x="1873250" y="5486400"/>
          <p14:tracePt t="68608" x="1865313" y="5486400"/>
          <p14:tracePt t="68610" x="1857375" y="5478463"/>
          <p14:tracePt t="68611" x="1849438" y="5478463"/>
          <p14:tracePt t="68612" x="1841500" y="5478463"/>
          <p14:tracePt t="68613" x="1833563" y="5478463"/>
          <p14:tracePt t="68614" x="1825625" y="5478463"/>
          <p14:tracePt t="68615" x="1825625" y="5470525"/>
          <p14:tracePt t="68616" x="1817688" y="5470525"/>
          <p14:tracePt t="68617" x="1809750" y="5470525"/>
          <p14:tracePt t="68619" x="1801813" y="5470525"/>
          <p14:tracePt t="68620" x="1801813" y="5462588"/>
          <p14:tracePt t="68621" x="1793875" y="5462588"/>
          <p14:tracePt t="68622" x="1785938" y="5462588"/>
          <p14:tracePt t="68626" x="1785938" y="5454650"/>
          <p14:tracePt t="68627" x="1770063" y="5454650"/>
          <p14:tracePt t="68628" x="1762125" y="5454650"/>
          <p14:tracePt t="68630" x="1762125" y="5446713"/>
          <p14:tracePt t="68631" x="1754188" y="5446713"/>
          <p14:tracePt t="68634" x="1746250" y="5446713"/>
          <p14:tracePt t="68635" x="1738313" y="5446713"/>
          <p14:tracePt t="68638" x="1730375" y="5446713"/>
          <p14:tracePt t="68639" x="1730375" y="5438775"/>
          <p14:tracePt t="68644" x="1722438" y="5438775"/>
          <p14:tracePt t="68646" x="1714500" y="5438775"/>
          <p14:tracePt t="68649" x="1706563" y="5438775"/>
          <p14:tracePt t="68650" x="1706563" y="5430838"/>
          <p14:tracePt t="68653" x="1698625" y="5430838"/>
          <p14:tracePt t="68654" x="1698625" y="5422900"/>
          <p14:tracePt t="68659" x="1690688" y="5422900"/>
          <p14:tracePt t="68664" x="1682750" y="5422900"/>
          <p14:tracePt t="68667" x="1674813" y="5422900"/>
          <p14:tracePt t="68668" x="1674813" y="5414963"/>
          <p14:tracePt t="68677" x="1666875" y="5414963"/>
          <p14:tracePt t="68692" x="1658938" y="5414963"/>
          <p14:tracePt t="68708" x="1658938" y="5407025"/>
          <p14:tracePt t="68718" x="1658938" y="5399088"/>
          <p14:tracePt t="68719" x="1651000" y="5391150"/>
          <p14:tracePt t="68724" x="1651000" y="5383213"/>
          <p14:tracePt t="68726" x="1643063" y="5383213"/>
          <p14:tracePt t="68728" x="1643063" y="5375275"/>
          <p14:tracePt t="68732" x="1643063" y="5367338"/>
          <p14:tracePt t="68733" x="1635125" y="5367338"/>
          <p14:tracePt t="68736" x="1635125" y="5359400"/>
          <p14:tracePt t="68738" x="1635125" y="5351463"/>
          <p14:tracePt t="68745" x="1627188" y="5335588"/>
          <p14:tracePt t="68746" x="1627188" y="5327650"/>
          <p14:tracePt t="68748" x="1627188" y="5319713"/>
          <p14:tracePt t="68749" x="1619250" y="5319713"/>
          <p14:tracePt t="68750" x="1619250" y="5310188"/>
          <p14:tracePt t="68755" x="1619250" y="5302250"/>
          <p14:tracePt t="68757" x="1611313" y="5302250"/>
          <p14:tracePt t="68757" x="1611313" y="5294313"/>
          <p14:tracePt t="68760" x="1611313" y="5286375"/>
          <p14:tracePt t="68765" x="1611313" y="5278438"/>
          <p14:tracePt t="68766" x="1603375" y="5278438"/>
          <p14:tracePt t="68767" x="1603375" y="5270500"/>
          <p14:tracePt t="68769" x="1603375" y="5262563"/>
          <p14:tracePt t="68773" x="1603375" y="5254625"/>
          <p14:tracePt t="68775" x="1603375" y="5246688"/>
          <p14:tracePt t="68777" x="1603375" y="5238750"/>
          <p14:tracePt t="68780" x="1603375" y="5230813"/>
          <p14:tracePt t="68783" x="1595438" y="5230813"/>
          <p14:tracePt t="68785" x="1595438" y="5222875"/>
          <p14:tracePt t="68787" x="1595438" y="5214938"/>
          <p14:tracePt t="68791" x="1595438" y="5207000"/>
          <p14:tracePt t="68795" x="1595438" y="5199063"/>
          <p14:tracePt t="68801" x="1595438" y="5191125"/>
          <p14:tracePt t="68803" x="1587500" y="5191125"/>
          <p14:tracePt t="68805" x="1587500" y="5183188"/>
          <p14:tracePt t="68806" x="1587500" y="5175250"/>
          <p14:tracePt t="68813" x="1587500" y="5167313"/>
          <p14:tracePt t="68816" x="1579563" y="5167313"/>
          <p14:tracePt t="68817" x="1579563" y="5159375"/>
          <p14:tracePt t="68822" x="1579563" y="5151438"/>
          <p14:tracePt t="68828" x="1579563" y="5143500"/>
          <p14:tracePt t="68834" x="1571625" y="5143500"/>
          <p14:tracePt t="68836" x="1571625" y="5135563"/>
          <p14:tracePt t="68844" x="1571625" y="5127625"/>
          <p14:tracePt t="68850" x="1571625" y="5119688"/>
          <p14:tracePt t="68898" x="1571625" y="5111750"/>
          <p14:tracePt t="68907" x="1571625" y="5103813"/>
          <p14:tracePt t="68915" x="1579563" y="5095875"/>
          <p14:tracePt t="68923" x="1579563" y="5087938"/>
          <p14:tracePt t="68929" x="1587500" y="5087938"/>
          <p14:tracePt t="68933" x="1587500" y="5080000"/>
          <p14:tracePt t="68939" x="1595438" y="5080000"/>
          <p14:tracePt t="68941" x="1595438" y="5072063"/>
          <p14:tracePt t="68944" x="1603375" y="5072063"/>
          <p14:tracePt t="68950" x="1603375" y="5064125"/>
          <p14:tracePt t="68954" x="1611313" y="5064125"/>
          <p14:tracePt t="68965" x="1619250" y="5056188"/>
          <p14:tracePt t="68972" x="1627188" y="5056188"/>
          <p14:tracePt t="68978" x="1635125" y="5056188"/>
          <p14:tracePt t="68985" x="1643063" y="5056188"/>
          <p14:tracePt t="68987" x="1643063" y="5048250"/>
          <p14:tracePt t="68990" x="1651000" y="5048250"/>
          <p14:tracePt t="68996" x="1658938" y="5048250"/>
          <p14:tracePt t="69001" x="1666875" y="5040313"/>
          <p14:tracePt t="69005" x="1674813" y="5040313"/>
          <p14:tracePt t="69011" x="1682750" y="5040313"/>
          <p14:tracePt t="69014" x="1690688" y="5040313"/>
          <p14:tracePt t="69019" x="1698625" y="5040313"/>
          <p14:tracePt t="69023" x="1706563" y="5032375"/>
          <p14:tracePt t="69027" x="1714500" y="5032375"/>
          <p14:tracePt t="69029" x="1722438" y="5032375"/>
          <p14:tracePt t="69034" x="1730375" y="5032375"/>
          <p14:tracePt t="69036" x="1738313" y="5032375"/>
          <p14:tracePt t="69038" x="1746250" y="5032375"/>
          <p14:tracePt t="69044" x="1754188" y="5024438"/>
          <p14:tracePt t="69046" x="1762125" y="5024438"/>
          <p14:tracePt t="69048" x="1770063" y="5024438"/>
          <p14:tracePt t="69050" x="1778000" y="5024438"/>
          <p14:tracePt t="69053" x="1785938" y="5024438"/>
          <p14:tracePt t="69054" x="1785938" y="5016500"/>
          <p14:tracePt t="69057" x="1793875" y="5016500"/>
          <p14:tracePt t="69061" x="1801813" y="5016500"/>
          <p14:tracePt t="69063" x="1809750" y="5016500"/>
          <p14:tracePt t="69066" x="1809750" y="5008563"/>
          <p14:tracePt t="69067" x="1817688" y="5008563"/>
          <p14:tracePt t="69070" x="1825625" y="5008563"/>
          <p14:tracePt t="69073" x="1833563" y="5008563"/>
          <p14:tracePt t="69078" x="1841500" y="5000625"/>
          <p14:tracePt t="69083" x="1849438" y="5000625"/>
          <p14:tracePt t="69088" x="1857375" y="5000625"/>
          <p14:tracePt t="69089" x="1857375" y="4992688"/>
          <p14:tracePt t="69090" x="1865313" y="4992688"/>
          <p14:tracePt t="69098" x="1873250" y="4992688"/>
          <p14:tracePt t="69103" x="1881188" y="4992688"/>
          <p14:tracePt t="69111" x="1881188" y="4984750"/>
          <p14:tracePt t="69113" x="1889125" y="4984750"/>
          <p14:tracePt t="69120" x="1897063" y="4984750"/>
          <p14:tracePt t="69143" x="1912938" y="4976813"/>
          <p14:tracePt t="69157" x="1922463" y="4976813"/>
          <p14:tracePt t="69167" x="1930400" y="4976813"/>
          <p14:tracePt t="69170" x="1930400" y="4967288"/>
          <p14:tracePt t="69171" x="1938338" y="4967288"/>
          <p14:tracePt t="69181" x="1946275" y="4967288"/>
          <p14:tracePt t="69187" x="1954213" y="4967288"/>
          <p14:tracePt t="69188" x="1954213" y="4959350"/>
          <p14:tracePt t="69194" x="1962150" y="4959350"/>
          <p14:tracePt t="69200" x="1970088" y="4951413"/>
          <p14:tracePt t="69202" x="1978025" y="4951413"/>
          <p14:tracePt t="69212" x="1985963" y="4943475"/>
          <p14:tracePt t="69218" x="1993900" y="4943475"/>
          <p14:tracePt t="69220" x="1993900" y="4935538"/>
          <p14:tracePt t="69225" x="2001838" y="4935538"/>
          <p14:tracePt t="69231" x="2001838" y="4927600"/>
          <p14:tracePt t="69239" x="2009775" y="4927600"/>
          <p14:tracePt t="69295" x="2017713" y="4927600"/>
          <p14:tracePt t="69298" x="2017713" y="4919663"/>
          <p14:tracePt t="69300" x="2025650" y="4919663"/>
          <p14:tracePt t="69302" x="2025650" y="4911725"/>
          <p14:tracePt t="69303" x="2033588" y="4911725"/>
          <p14:tracePt t="69310" x="2041525" y="4903788"/>
          <p14:tracePt t="69311" x="2049463" y="4903788"/>
          <p14:tracePt t="69314" x="2049463" y="4895850"/>
          <p14:tracePt t="69315" x="2057400" y="4895850"/>
          <p14:tracePt t="69323" x="2065338" y="4887913"/>
          <p14:tracePt t="69324" x="2073275" y="4887913"/>
          <p14:tracePt t="69329" x="2081213" y="4887913"/>
          <p14:tracePt t="69330" x="2081213" y="4879975"/>
          <p14:tracePt t="69335" x="2089150" y="4879975"/>
          <p14:tracePt t="69336" x="2089150" y="4872038"/>
          <p14:tracePt t="69342" x="2097088" y="4872038"/>
          <p14:tracePt t="69344" x="2105025" y="4872038"/>
          <p14:tracePt t="69349" x="2105025" y="4864100"/>
          <p14:tracePt t="69350" x="2112963" y="4864100"/>
          <p14:tracePt t="69360" x="2120900" y="4864100"/>
          <p14:tracePt t="69363" x="2128838" y="4864100"/>
          <p14:tracePt t="69364" x="2128838" y="4856163"/>
          <p14:tracePt t="69367" x="2136775" y="4856163"/>
          <p14:tracePt t="69375" x="2144713" y="4848225"/>
          <p14:tracePt t="69381" x="2152650" y="4848225"/>
          <p14:tracePt t="69383" x="2160588" y="4848225"/>
          <p14:tracePt t="69388" x="2160588" y="4840288"/>
          <p14:tracePt t="69390" x="2168525" y="4840288"/>
          <p14:tracePt t="69397" x="2176463" y="4840288"/>
          <p14:tracePt t="69401" x="2184400" y="4840288"/>
          <p14:tracePt t="69402" x="2184400" y="4832350"/>
          <p14:tracePt t="69405" x="2192338" y="4832350"/>
          <p14:tracePt t="69411" x="2200275" y="4824413"/>
          <p14:tracePt t="69413" x="2208213" y="4824413"/>
          <p14:tracePt t="69415" x="2216150" y="4824413"/>
          <p14:tracePt t="69419" x="2224088" y="4816475"/>
          <p14:tracePt t="69421" x="2232025" y="4816475"/>
          <p14:tracePt t="69423" x="2239963" y="4816475"/>
          <p14:tracePt t="69424" x="2239963" y="4808538"/>
          <p14:tracePt t="69427" x="2247900" y="4808538"/>
          <p14:tracePt t="69430" x="2255838" y="4808538"/>
          <p14:tracePt t="69432" x="2265363" y="4808538"/>
          <p14:tracePt t="69433" x="2265363" y="4800600"/>
          <p14:tracePt t="69434" x="2273300" y="4800600"/>
          <p14:tracePt t="69439" x="2281238" y="4800600"/>
          <p14:tracePt t="69440" x="2289175" y="4800600"/>
          <p14:tracePt t="69441" x="2289175" y="4792663"/>
          <p14:tracePt t="69443" x="2297113" y="4792663"/>
          <p14:tracePt t="69445" x="2305050" y="4792663"/>
          <p14:tracePt t="69449" x="2320925" y="4792663"/>
          <p14:tracePt t="69452" x="2328863" y="4792663"/>
          <p14:tracePt t="69454" x="2328863" y="4784725"/>
          <p14:tracePt t="69456" x="2336800" y="4784725"/>
          <p14:tracePt t="69457" x="2344738" y="4784725"/>
          <p14:tracePt t="69460" x="2352675" y="4784725"/>
          <p14:tracePt t="69462" x="2352675" y="4776788"/>
          <p14:tracePt t="69464" x="2360613" y="4776788"/>
          <p14:tracePt t="69466" x="2368550" y="4776788"/>
          <p14:tracePt t="69467" x="2376488" y="4776788"/>
          <p14:tracePt t="69470" x="2384425" y="4776788"/>
          <p14:tracePt t="69477" x="2392363" y="4776788"/>
          <p14:tracePt t="69483" x="2400300" y="4776788"/>
          <p14:tracePt t="69531" x="2408238" y="4776788"/>
          <p14:tracePt t="69538" x="2416175" y="4776788"/>
          <p14:tracePt t="69544" x="2424113" y="4776788"/>
          <p14:tracePt t="69545" x="2432050" y="4776788"/>
          <p14:tracePt t="69551" x="2439988" y="4776788"/>
          <p14:tracePt t="69557" x="2447925" y="4776788"/>
          <p14:tracePt t="69564" x="2455863" y="4776788"/>
          <p14:tracePt t="69573" x="2463800" y="4776788"/>
          <p14:tracePt t="69589" x="2471738" y="4776788"/>
          <p14:tracePt t="69624" x="2479675" y="4776788"/>
          <p14:tracePt t="69632" x="2487613" y="4776788"/>
          <p14:tracePt t="69644" x="2495550" y="4776788"/>
          <p14:tracePt t="69653" x="2503488" y="4776788"/>
          <p14:tracePt t="69660" x="2511425" y="4776788"/>
          <p14:tracePt t="69668" x="2519363" y="4776788"/>
          <p14:tracePt t="69689" x="2527300" y="4776788"/>
          <p14:tracePt t="69699" x="2535238" y="4776788"/>
          <p14:tracePt t="69702" x="2543175" y="4776788"/>
          <p14:tracePt t="69720" x="2551113" y="4776788"/>
          <p14:tracePt t="69729" x="2559050" y="4768850"/>
          <p14:tracePt t="69734" x="2566988" y="4768850"/>
          <p14:tracePt t="69739" x="2566988" y="4760913"/>
          <p14:tracePt t="69745" x="2574925" y="4760913"/>
          <p14:tracePt t="69747" x="2574925" y="4752975"/>
          <p14:tracePt t="69748" x="2582863" y="4752975"/>
          <p14:tracePt t="69756" x="2590800" y="4745038"/>
          <p14:tracePt t="69768" x="2590800" y="4737100"/>
          <p14:tracePt t="69769" x="2598738" y="4737100"/>
          <p14:tracePt t="69780" x="2598738" y="4729163"/>
          <p14:tracePt t="69784" x="2606675" y="4729163"/>
          <p14:tracePt t="69927" x="2606675" y="4737100"/>
          <p14:tracePt t="69939" x="2598738" y="4737100"/>
          <p14:tracePt t="69961" x="2590800" y="4737100"/>
          <p14:tracePt t="69974" x="2590800" y="4745038"/>
          <p14:tracePt t="69977" x="2582863" y="4745038"/>
          <p14:tracePt t="70002" x="2574925" y="4752975"/>
          <p14:tracePt t="70014" x="2566988" y="4752975"/>
          <p14:tracePt t="70036" x="2559050" y="4752975"/>
          <p14:tracePt t="70041" x="2559050" y="4760913"/>
          <p14:tracePt t="70261" x="2566988" y="4768850"/>
          <p14:tracePt t="70267" x="2574925" y="4776788"/>
          <p14:tracePt t="70278" x="2582863" y="4784725"/>
          <p14:tracePt t="70289" x="2582863" y="4792663"/>
          <p14:tracePt t="70293" x="2582863" y="4800600"/>
          <p14:tracePt t="70297" x="2590800" y="4800600"/>
          <p14:tracePt t="70305" x="2590800" y="4808538"/>
          <p14:tracePt t="70306" x="2598738" y="4808538"/>
          <p14:tracePt t="70313" x="2598738" y="4816475"/>
          <p14:tracePt t="70314" x="2606675" y="4816475"/>
          <p14:tracePt t="70332" x="2606675" y="4824413"/>
          <p14:tracePt t="70349" x="2616200" y="4824413"/>
          <p14:tracePt t="70402" x="2616200" y="4832350"/>
          <p14:tracePt t="70404" x="2624138" y="4832350"/>
          <p14:tracePt t="70411" x="2624138" y="4840288"/>
          <p14:tracePt t="70412" x="2632075" y="4840288"/>
          <p14:tracePt t="70420" x="2640013" y="4840288"/>
          <p14:tracePt t="70422" x="2640013" y="4848225"/>
          <p14:tracePt t="70432" x="2647950" y="4848225"/>
          <p14:tracePt t="70445" x="2655888" y="4856163"/>
          <p14:tracePt t="70449" x="2663825" y="4856163"/>
          <p14:tracePt t="70458" x="2671763" y="4856163"/>
          <p14:tracePt t="70461" x="2679700" y="4856163"/>
          <p14:tracePt t="70468" x="2687638" y="4856163"/>
          <p14:tracePt t="70470" x="2687638" y="4864100"/>
          <p14:tracePt t="70476" x="2695575" y="4864100"/>
          <p14:tracePt t="70486" x="2703513" y="4864100"/>
          <p14:tracePt t="70490" x="2711450" y="4864100"/>
          <p14:tracePt t="70496" x="2719388" y="4864100"/>
          <p14:tracePt t="70513" x="2727325" y="4864100"/>
          <p14:tracePt t="70518" x="2735263" y="4864100"/>
          <p14:tracePt t="70535" x="2743200" y="4856163"/>
          <p14:tracePt t="70559" x="2751138" y="4856163"/>
          <p14:tracePt t="70571" x="2751138" y="4848225"/>
          <p14:tracePt t="70574" x="2759075" y="4848225"/>
          <p14:tracePt t="70595" x="2767013" y="4848225"/>
          <p14:tracePt t="70679" x="2767013" y="4840288"/>
          <p14:tracePt t="70690" x="2767013" y="4832350"/>
          <p14:tracePt t="70705" x="2774950" y="4832350"/>
          <p14:tracePt t="70790" x="2774950" y="4824413"/>
          <p14:tracePt t="70793" x="2774950" y="4816475"/>
          <p14:tracePt t="70800" x="2774950" y="4808538"/>
          <p14:tracePt t="70808" x="2782888" y="4808538"/>
          <p14:tracePt t="70811" x="2782888" y="4800600"/>
          <p14:tracePt t="70829" x="2782888" y="4792663"/>
          <p14:tracePt t="70832" x="2790825" y="4792663"/>
          <p14:tracePt t="71107" x="2790825" y="4800600"/>
          <p14:tracePt t="71111" x="2782888" y="4800600"/>
          <p14:tracePt t="71304" x="2782888" y="4792663"/>
          <p14:tracePt t="71312" x="2782888" y="4784725"/>
          <p14:tracePt t="71328" x="2782888" y="4776788"/>
          <p14:tracePt t="71407" x="2774950" y="4776788"/>
          <p14:tracePt t="71416" x="2767013" y="4776788"/>
          <p14:tracePt t="71425" x="2759075" y="4776788"/>
          <p14:tracePt t="71432" x="2751138" y="4776788"/>
          <p14:tracePt t="71434" x="2751138" y="4784725"/>
          <p14:tracePt t="71440" x="2743200" y="4784725"/>
          <p14:tracePt t="71448" x="2735263" y="4784725"/>
          <p14:tracePt t="71451" x="2735263" y="4792663"/>
          <p14:tracePt t="71453" x="2727325" y="4792663"/>
          <p14:tracePt t="71459" x="2719388" y="4792663"/>
          <p14:tracePt t="71461" x="2711450" y="4792663"/>
          <p14:tracePt t="71467" x="2703513" y="4792663"/>
          <p14:tracePt t="71467" x="2703513" y="4800600"/>
          <p14:tracePt t="71470" x="2695575" y="4800600"/>
          <p14:tracePt t="71475" x="2687638" y="4808538"/>
          <p14:tracePt t="71478" x="2679700" y="4808538"/>
          <p14:tracePt t="71479" x="2679700" y="4816475"/>
          <p14:tracePt t="71480" x="2671763" y="4816475"/>
          <p14:tracePt t="71483" x="2663825" y="4816475"/>
          <p14:tracePt t="71485" x="2663825" y="4824413"/>
          <p14:tracePt t="71486" x="2655888" y="4824413"/>
          <p14:tracePt t="71488" x="2647950" y="4824413"/>
          <p14:tracePt t="71492" x="2640013" y="4824413"/>
          <p14:tracePt t="71494" x="2640013" y="4832350"/>
          <p14:tracePt t="71494" x="2632075" y="4832350"/>
          <p14:tracePt t="71496" x="2632075" y="4840288"/>
          <p14:tracePt t="71497" x="2624138" y="4840288"/>
          <p14:tracePt t="71499" x="2616200" y="4840288"/>
          <p14:tracePt t="71504" x="2606675" y="4840288"/>
          <p14:tracePt t="71504" x="2606675" y="4848225"/>
          <p14:tracePt t="71506" x="2598738" y="4848225"/>
          <p14:tracePt t="71507" x="2598738" y="4856163"/>
          <p14:tracePt t="71508" x="2590800" y="4856163"/>
          <p14:tracePt t="71511" x="2582863" y="4856163"/>
          <p14:tracePt t="71516" x="2574925" y="4856163"/>
          <p14:tracePt t="71517" x="2574925" y="4864100"/>
          <p14:tracePt t="71525" x="2566988" y="4864100"/>
          <p14:tracePt t="71606" x="2566988" y="4856163"/>
          <p14:tracePt t="71609" x="2566988" y="4848225"/>
          <p14:tracePt t="71613" x="2566988" y="4840288"/>
          <p14:tracePt t="71616" x="2574925" y="4840288"/>
          <p14:tracePt t="71629" x="2574925" y="4832350"/>
          <p14:tracePt t="71643" x="2574925" y="4824413"/>
          <p14:tracePt t="71653" x="2574925" y="4816475"/>
          <p14:tracePt t="71667" x="2582863" y="4808538"/>
          <p14:tracePt t="71674" x="2582863" y="4800600"/>
          <p14:tracePt t="71681" x="2582863" y="4792663"/>
          <p14:tracePt t="71686" x="2582863" y="4784725"/>
          <p14:tracePt t="71689" x="2590800" y="4784725"/>
          <p14:tracePt t="71694" x="2590800" y="4776788"/>
          <p14:tracePt t="71698" x="2598738" y="4768850"/>
          <p14:tracePt t="71702" x="2598738" y="4760913"/>
          <p14:tracePt t="71704" x="2606675" y="4760913"/>
          <p14:tracePt t="71707" x="2606675" y="4752975"/>
          <p14:tracePt t="71713" x="2616200" y="4752975"/>
          <p14:tracePt t="71718" x="2616200" y="4745038"/>
          <p14:tracePt t="71719" x="2624138" y="4745038"/>
          <p14:tracePt t="71720" x="2624138" y="4737100"/>
          <p14:tracePt t="71831" x="2624138" y="4729163"/>
          <p14:tracePt t="71835" x="2632075" y="4729163"/>
          <p14:tracePt t="71842" x="2640013" y="4729163"/>
          <p14:tracePt t="71844" x="2640013" y="4721225"/>
          <p14:tracePt t="71851" x="2647950" y="4713288"/>
          <p14:tracePt t="71864" x="2655888" y="4705350"/>
          <p14:tracePt t="71875" x="2655888" y="4697413"/>
          <p14:tracePt t="71879" x="2663825" y="4697413"/>
          <p14:tracePt t="71893" x="2663825" y="4689475"/>
          <p14:tracePt t="71894" x="2671763" y="4689475"/>
          <p14:tracePt t="71901" x="2679700" y="4689475"/>
          <p14:tracePt t="71906" x="2679700" y="4681538"/>
          <p14:tracePt t="71973" x="2687638" y="4681538"/>
          <p14:tracePt t="72119" x="2695575" y="4681538"/>
          <p14:tracePt t="72123" x="2703513" y="4681538"/>
          <p14:tracePt t="72131" x="2711450" y="4673600"/>
          <p14:tracePt t="72135" x="2719388" y="4673600"/>
          <p14:tracePt t="72138" x="2727325" y="4673600"/>
          <p14:tracePt t="72146" x="2735263" y="4665663"/>
          <p14:tracePt t="72148" x="2743200" y="4665663"/>
          <p14:tracePt t="72151" x="2751138" y="4665663"/>
          <p14:tracePt t="72153" x="2751138" y="4657725"/>
          <p14:tracePt t="72154" x="2759075" y="4657725"/>
          <p14:tracePt t="72162" x="2767013" y="4649788"/>
          <p14:tracePt t="72164" x="2774950" y="4649788"/>
          <p14:tracePt t="72167" x="2782888" y="4649788"/>
          <p14:tracePt t="72183" x="2782888" y="4641850"/>
          <p14:tracePt t="72233" x="2782888" y="4649788"/>
          <p14:tracePt t="72261" x="2782888" y="4657725"/>
          <p14:tracePt t="72265" x="2782888" y="4665663"/>
          <p14:tracePt t="72299" x="2774950" y="4665663"/>
          <p14:tracePt t="72304" x="2774950" y="4673600"/>
          <p14:tracePt t="72312" x="2767013" y="4681538"/>
          <p14:tracePt t="72322" x="2759075" y="4681538"/>
          <p14:tracePt t="72334" x="2759075" y="4689475"/>
          <p14:tracePt t="72336" x="2751138" y="4689475"/>
          <p14:tracePt t="72343" x="2743200" y="4689475"/>
          <p14:tracePt t="72345" x="2743200" y="4697413"/>
          <p14:tracePt t="72393" x="2751138" y="4697413"/>
          <p14:tracePt t="72408" x="2759075" y="4697413"/>
          <p14:tracePt t="72414" x="2759075" y="4705350"/>
          <p14:tracePt t="72417" x="2767013" y="4705350"/>
          <p14:tracePt t="72429" x="2774950" y="4713288"/>
          <p14:tracePt t="72440" x="2782888" y="4713288"/>
          <p14:tracePt t="72453" x="2790825" y="4713288"/>
          <p14:tracePt t="72463" x="2790825" y="4721225"/>
          <p14:tracePt t="72474" x="2798763" y="4721225"/>
          <p14:tracePt t="72492" x="2798763" y="4729163"/>
          <p14:tracePt t="72505" x="2806700" y="4737100"/>
          <p14:tracePt t="72524" x="2806700" y="4745038"/>
          <p14:tracePt t="72535" x="2814638" y="4752975"/>
          <p14:tracePt t="72554" x="2814638" y="4760913"/>
          <p14:tracePt t="72656" x="2814638" y="4768850"/>
          <p14:tracePt t="72684" x="2806700" y="4768850"/>
          <p14:tracePt t="72703" x="2806700" y="4776788"/>
          <p14:tracePt t="73543" x="2798763" y="4776788"/>
          <p14:tracePt t="73682" x="2790825" y="4776788"/>
          <p14:tracePt t="73698" x="2790825" y="4784725"/>
          <p14:tracePt t="73832" x="2790825" y="4792663"/>
          <p14:tracePt t="73846" x="2790825" y="4800600"/>
          <p14:tracePt t="73854" x="2790825" y="4808538"/>
          <p14:tracePt t="73862" x="2790825" y="4816475"/>
          <p14:tracePt t="73866" x="2798763" y="4816475"/>
          <p14:tracePt t="73868" x="2798763" y="4824413"/>
          <p14:tracePt t="73885" x="2798763" y="4832350"/>
          <p14:tracePt t="73896" x="2798763" y="4840288"/>
          <p14:tracePt t="73911" x="2798763" y="4848225"/>
          <p14:tracePt t="73930" x="2806700" y="4856163"/>
          <p14:tracePt t="73942" x="2806700" y="4864100"/>
          <p14:tracePt t="73949" x="2806700" y="4872038"/>
          <p14:tracePt t="73956" x="2806700" y="4879975"/>
          <p14:tracePt t="73962" x="2814638" y="4887913"/>
          <p14:tracePt t="73969" x="2814638" y="4895850"/>
          <p14:tracePt t="73971" x="2814638" y="4903788"/>
          <p14:tracePt t="73974" x="2822575" y="4903788"/>
          <p14:tracePt t="73980" x="2822575" y="4911725"/>
          <p14:tracePt t="73981" x="2830513" y="4911725"/>
          <p14:tracePt t="73982" x="2830513" y="4919663"/>
          <p14:tracePt t="73985" x="2830513" y="4927600"/>
          <p14:tracePt t="73993" x="2830513" y="4935538"/>
          <p14:tracePt t="73994" x="2838450" y="4943475"/>
          <p14:tracePt t="73998" x="2838450" y="4951413"/>
          <p14:tracePt t="74002" x="2846388" y="4951413"/>
          <p14:tracePt t="74002" x="2846388" y="4959350"/>
          <p14:tracePt t="74012" x="2846388" y="4967288"/>
          <p14:tracePt t="74014" x="2854325" y="4967288"/>
          <p14:tracePt t="74015" x="2854325" y="4976813"/>
          <p14:tracePt t="74017" x="2854325" y="4984750"/>
          <p14:tracePt t="74025" x="2854325" y="4992688"/>
          <p14:tracePt t="74028" x="2854325" y="5000625"/>
          <p14:tracePt t="74031" x="2862263" y="5000625"/>
          <p14:tracePt t="74033" x="2862263" y="5008563"/>
          <p14:tracePt t="74037" x="2862263" y="5016500"/>
          <p14:tracePt t="74044" x="2870200" y="5032375"/>
          <p14:tracePt t="74048" x="2878138" y="5032375"/>
          <p14:tracePt t="74049" x="2878138" y="5040313"/>
          <p14:tracePt t="74050" x="2878138" y="5048250"/>
          <p14:tracePt t="74052" x="2886075" y="5048250"/>
          <p14:tracePt t="74053" x="2886075" y="5056188"/>
          <p14:tracePt t="74058" x="2894013" y="5064125"/>
          <p14:tracePt t="74062" x="2901950" y="5072063"/>
          <p14:tracePt t="74064" x="2901950" y="5080000"/>
          <p14:tracePt t="74067" x="2909888" y="5080000"/>
          <p14:tracePt t="74069" x="2909888" y="5087938"/>
          <p14:tracePt t="74072" x="2917825" y="5087938"/>
          <p14:tracePt t="74074" x="2917825" y="5095875"/>
          <p14:tracePt t="74078" x="2925763" y="5095875"/>
          <p14:tracePt t="74081" x="2925763" y="5103813"/>
          <p14:tracePt t="74088" x="2933700" y="5103813"/>
          <p14:tracePt t="74092" x="2933700" y="5111750"/>
          <p14:tracePt t="74104" x="2933700" y="5119688"/>
          <p14:tracePt t="74106" x="2941638" y="5119688"/>
          <p14:tracePt t="74111" x="2941638" y="5127625"/>
          <p14:tracePt t="74112" x="2949575" y="5127625"/>
          <p14:tracePt t="74117" x="2957513" y="5127625"/>
          <p14:tracePt t="74121" x="2967038" y="5127625"/>
          <p14:tracePt t="74122" x="2967038" y="5135563"/>
          <p14:tracePt t="74145" x="2998788" y="5151438"/>
          <p14:tracePt t="74226" x="2998788" y="5159375"/>
          <p14:tracePt t="74228" x="3006725" y="5159375"/>
          <p14:tracePt t="74233" x="3014663" y="5159375"/>
          <p14:tracePt t="74236" x="3022600" y="5159375"/>
          <p14:tracePt t="74237" x="3022600" y="5167313"/>
          <p14:tracePt t="74238" x="3030538" y="5167313"/>
          <p14:tracePt t="74240" x="3030538" y="5175250"/>
          <p14:tracePt t="74241" x="3038475" y="5175250"/>
          <p14:tracePt t="74244" x="3046413" y="5175250"/>
          <p14:tracePt t="74248" x="3054350" y="5175250"/>
          <p14:tracePt t="74248" x="3054350" y="5183188"/>
          <p14:tracePt t="74249" x="3062288" y="5183188"/>
          <p14:tracePt t="74253" x="3062288" y="5191125"/>
          <p14:tracePt t="74254" x="3070225" y="5191125"/>
          <p14:tracePt t="74259" x="3078163" y="5191125"/>
          <p14:tracePt t="74262" x="3086100" y="5191125"/>
          <p14:tracePt t="74263" x="3086100" y="5199063"/>
          <p14:tracePt t="74266" x="3086100" y="5207000"/>
          <p14:tracePt t="74270" x="3094038" y="5207000"/>
          <p14:tracePt t="74284" x="3101975" y="5214938"/>
          <p14:tracePt t="74304" x="3101975" y="5222875"/>
          <p14:tracePt t="74305" x="3109913" y="5222875"/>
          <p14:tracePt t="74314" x="3109913" y="5230813"/>
          <p14:tracePt t="74317" x="3117850" y="5230813"/>
          <p14:tracePt t="74324" x="3117850" y="5238750"/>
          <p14:tracePt t="74331" x="3117850" y="5246688"/>
          <p14:tracePt t="74338" x="3125788" y="5246688"/>
          <p14:tracePt t="74339" x="3125788" y="5254625"/>
          <p14:tracePt t="74353" x="3125788" y="5262563"/>
          <p14:tracePt t="74797" x="3117850" y="5262563"/>
          <p14:tracePt t="74802" x="3109913" y="5262563"/>
          <p14:tracePt t="74804" x="3109913" y="5270500"/>
          <p14:tracePt t="74806" x="3101975" y="5270500"/>
          <p14:tracePt t="74811" x="3094038" y="5270500"/>
          <p14:tracePt t="74811" x="3094038" y="5278438"/>
          <p14:tracePt t="74813" x="3086100" y="5278438"/>
          <p14:tracePt t="74816" x="3078163" y="5278438"/>
          <p14:tracePt t="74821" x="3078163" y="5286375"/>
          <p14:tracePt t="74823" x="3070225" y="5286375"/>
          <p14:tracePt t="74828" x="3062288" y="5286375"/>
          <p14:tracePt t="74831" x="3062288" y="5294313"/>
          <p14:tracePt t="74833" x="3054350" y="5294313"/>
          <p14:tracePt t="74841" x="3046413" y="5294313"/>
          <p14:tracePt t="74845" x="3038475" y="5302250"/>
          <p14:tracePt t="74848" x="3030538" y="5302250"/>
          <p14:tracePt t="74856" x="3022600" y="5302250"/>
          <p14:tracePt t="74901" x="3022600" y="5294313"/>
          <p14:tracePt t="74909" x="3022600" y="5286375"/>
          <p14:tracePt t="74934" x="3022600" y="5278438"/>
          <p14:tracePt t="74961" x="3022600" y="5270500"/>
          <p14:tracePt t="74972" x="3022600" y="5262563"/>
          <p14:tracePt t="74973" x="3030538" y="5262563"/>
          <p14:tracePt t="74984" x="3038475" y="5254625"/>
          <p14:tracePt t="74993" x="3046413" y="5246688"/>
          <p14:tracePt t="74998" x="3054350" y="5246688"/>
          <p14:tracePt t="74999" x="3054350" y="5238750"/>
          <p14:tracePt t="75007" x="3062288" y="5238750"/>
          <p14:tracePt t="75014" x="3070225" y="5230813"/>
          <p14:tracePt t="75059" x="3078163" y="5222875"/>
          <p14:tracePt t="75064" x="3086100" y="5222875"/>
          <p14:tracePt t="75069" x="3094038" y="5214938"/>
          <p14:tracePt t="75072" x="3101975" y="5214938"/>
          <p14:tracePt t="75073" x="3101975" y="5207000"/>
          <p14:tracePt t="75075" x="3109913" y="5207000"/>
          <p14:tracePt t="75078" x="3117850" y="5207000"/>
          <p14:tracePt t="75081" x="3125788" y="5207000"/>
          <p14:tracePt t="75084" x="3125788" y="5199063"/>
          <p14:tracePt t="75087" x="3133725" y="5199063"/>
          <p14:tracePt t="75092" x="3141663" y="5191125"/>
          <p14:tracePt t="75094" x="3149600" y="5183188"/>
          <p14:tracePt t="75096" x="3157538" y="5183188"/>
          <p14:tracePt t="75098" x="3165475" y="5183188"/>
          <p14:tracePt t="75103" x="3173413" y="5183188"/>
          <p14:tracePt t="75103" x="3173413" y="5175250"/>
          <p14:tracePt t="75106" x="3181350" y="5175250"/>
          <p14:tracePt t="75109" x="3181350" y="5167313"/>
          <p14:tracePt t="75110" x="3189288" y="5167313"/>
          <p14:tracePt t="75115" x="3197225" y="5167313"/>
          <p14:tracePt t="75116" x="3197225" y="5159375"/>
          <p14:tracePt t="75117" x="3205163" y="5159375"/>
          <p14:tracePt t="75120" x="3205163" y="5151438"/>
          <p14:tracePt t="75122" x="3213100" y="5151438"/>
          <p14:tracePt t="75125" x="3213100" y="5143500"/>
          <p14:tracePt t="75128" x="3221038" y="5143500"/>
          <p14:tracePt t="75145" x="3236913" y="5119688"/>
          <p14:tracePt t="75149" x="3244850" y="5119688"/>
          <p14:tracePt t="75150" x="3244850" y="5111750"/>
          <p14:tracePt t="75156" x="3244850" y="5103813"/>
          <p14:tracePt t="75157" x="3252788" y="5103813"/>
          <p14:tracePt t="75158" x="3252788" y="5095875"/>
          <p14:tracePt t="75163" x="3252788" y="5087938"/>
          <p14:tracePt t="75168" x="3260725" y="5087938"/>
          <p14:tracePt t="75169" x="3260725" y="5080000"/>
          <p14:tracePt t="75174" x="3260725" y="5072063"/>
          <p14:tracePt t="75178" x="3260725" y="5064125"/>
          <p14:tracePt t="75187" x="3260725" y="5056188"/>
          <p14:tracePt t="75192" x="3260725" y="5048250"/>
          <p14:tracePt t="75199" x="3260725" y="5040313"/>
          <p14:tracePt t="75205" x="3252788" y="5032375"/>
          <p14:tracePt t="75216" x="3244850" y="5032375"/>
          <p14:tracePt t="75216" x="3244850" y="5024438"/>
          <p14:tracePt t="75222" x="3236913" y="5024438"/>
          <p14:tracePt t="75223" x="3236913" y="5016500"/>
          <p14:tracePt t="75225" x="3228975" y="5016500"/>
          <p14:tracePt t="75228" x="3221038" y="5008563"/>
          <p14:tracePt t="75231" x="3213100" y="5008563"/>
          <p14:tracePt t="75233" x="3205163" y="5008563"/>
          <p14:tracePt t="75234" x="3205163" y="5000625"/>
          <p14:tracePt t="75236" x="3205163" y="4992688"/>
          <p14:tracePt t="75237" x="3197225" y="5000625"/>
          <p14:tracePt t="75238" x="3197225" y="4992688"/>
          <p14:tracePt t="75239" x="3189288" y="4992688"/>
          <p14:tracePt t="75241" x="3181350" y="4992688"/>
          <p14:tracePt t="75242" x="3181350" y="4984750"/>
          <p14:tracePt t="75245" x="3165475" y="4984750"/>
          <p14:tracePt t="75247" x="3157538" y="4984750"/>
          <p14:tracePt t="75249" x="3149600" y="4984750"/>
          <p14:tracePt t="75250" x="3149600" y="4976813"/>
          <p14:tracePt t="75251" x="3141663" y="4976813"/>
          <p14:tracePt t="75252" x="3133725" y="4976813"/>
          <p14:tracePt t="75253" x="3125788" y="4976813"/>
          <p14:tracePt t="75255" x="3117850" y="4976813"/>
          <p14:tracePt t="75257" x="3109913" y="4976813"/>
          <p14:tracePt t="75258" x="3101975" y="4976813"/>
          <p14:tracePt t="75261" x="3086100" y="4976813"/>
          <p14:tracePt t="75264" x="3078163" y="4976813"/>
          <p14:tracePt t="75265" x="3070225" y="4976813"/>
          <p14:tracePt t="75266" x="3062288" y="4976813"/>
          <p14:tracePt t="75268" x="3054350" y="4976813"/>
          <p14:tracePt t="75269" x="3046413" y="4967288"/>
          <p14:tracePt t="75271" x="3038475" y="4967288"/>
          <p14:tracePt t="75272" x="3030538" y="4967288"/>
          <p14:tracePt t="75274" x="3022600" y="4967288"/>
          <p14:tracePt t="75275" x="3014663" y="4967288"/>
          <p14:tracePt t="75277" x="3006725" y="4967288"/>
          <p14:tracePt t="75279" x="2998788" y="4967288"/>
          <p14:tracePt t="75280" x="2990850" y="4967288"/>
          <p14:tracePt t="75281" x="2982913" y="4967288"/>
          <p14:tracePt t="75283" x="2974975" y="4967288"/>
          <p14:tracePt t="75284" x="2967038" y="4967288"/>
          <p14:tracePt t="75286" x="2957513" y="4967288"/>
          <p14:tracePt t="75287" x="2949575" y="4967288"/>
          <p14:tracePt t="75289" x="2941638" y="4967288"/>
          <p14:tracePt t="75290" x="2933700" y="4967288"/>
          <p14:tracePt t="75291" x="2925763" y="4967288"/>
          <p14:tracePt t="75294" x="2909888" y="4967288"/>
          <p14:tracePt t="75295" x="2901950" y="4967288"/>
          <p14:tracePt t="75296" x="2894013" y="4967288"/>
          <p14:tracePt t="75299" x="2886075" y="4967288"/>
          <p14:tracePt t="75299" x="2878138" y="4967288"/>
          <p14:tracePt t="75300" x="2870200" y="4967288"/>
          <p14:tracePt t="75302" x="2862263" y="4967288"/>
          <p14:tracePt t="75304" x="2854325" y="4967288"/>
          <p14:tracePt t="75305" x="2846388" y="4967288"/>
          <p14:tracePt t="75307" x="2838450" y="4967288"/>
          <p14:tracePt t="75309" x="2830513" y="4967288"/>
          <p14:tracePt t="75311" x="2822575" y="4967288"/>
          <p14:tracePt t="75312" x="2814638" y="4967288"/>
          <p14:tracePt t="75314" x="2806700" y="4967288"/>
          <p14:tracePt t="75317" x="2798763" y="4967288"/>
          <p14:tracePt t="75318" x="2790825" y="4967288"/>
          <p14:tracePt t="75321" x="2782888" y="4967288"/>
          <p14:tracePt t="75322" x="2782888" y="4976813"/>
          <p14:tracePt t="75323" x="2774950" y="4976813"/>
          <p14:tracePt t="75328" x="2759075" y="4976813"/>
          <p14:tracePt t="75338" x="2751138" y="4976813"/>
          <p14:tracePt t="75339" x="2751138" y="4984750"/>
          <p14:tracePt t="75408" x="2743200" y="4984750"/>
          <p14:tracePt t="75409" x="2751138" y="4984750"/>
          <p14:tracePt t="75414" x="2743200" y="4984750"/>
          <p14:tracePt t="75415" x="2751138" y="4984750"/>
          <p14:tracePt t="75446" x="2743200" y="4984750"/>
          <p14:tracePt t="75452" x="2751138" y="4984750"/>
          <p14:tracePt t="75456" x="2743200" y="4984750"/>
          <p14:tracePt t="76239" x="2751138" y="4984750"/>
          <p14:tracePt t="76245" x="2759075" y="4984750"/>
          <p14:tracePt t="76249" x="2767013" y="4984750"/>
          <p14:tracePt t="76254" x="2774950" y="4984750"/>
          <p14:tracePt t="76258" x="2782888" y="4984750"/>
          <p14:tracePt t="76261" x="2790825" y="4984750"/>
          <p14:tracePt t="76265" x="2790825" y="4976813"/>
          <p14:tracePt t="76266" x="2798763" y="4976813"/>
          <p14:tracePt t="76269" x="2806700" y="4976813"/>
          <p14:tracePt t="76278" x="2814638" y="4976813"/>
          <p14:tracePt t="76284" x="2822575" y="4976813"/>
          <p14:tracePt t="76296" x="2830513" y="4976813"/>
          <p14:tracePt t="76325" x="2838450" y="4976813"/>
          <p14:tracePt t="76334" x="2846388" y="4976813"/>
          <p14:tracePt t="76341" x="2846388" y="4984750"/>
          <p14:tracePt t="76346" x="2854325" y="4984750"/>
          <p14:tracePt t="76353" x="2862263" y="4984750"/>
          <p14:tracePt t="76364" x="2870200" y="4984750"/>
          <p14:tracePt t="76377" x="2886075" y="4984750"/>
          <p14:tracePt t="76387" x="2894013" y="4984750"/>
          <p14:tracePt t="76395" x="2901950" y="4984750"/>
          <p14:tracePt t="76398" x="2909888" y="4984750"/>
          <p14:tracePt t="76403" x="2917825" y="4984750"/>
          <p14:tracePt t="76410" x="2925763" y="4984750"/>
          <p14:tracePt t="76417" x="2933700" y="4984750"/>
          <p14:tracePt t="76419" x="2941638" y="4984750"/>
          <p14:tracePt t="76425" x="2949575" y="4984750"/>
          <p14:tracePt t="76435" x="2957513" y="4984750"/>
          <p14:tracePt t="76442" x="2967038" y="4984750"/>
          <p14:tracePt t="76450" x="2974975" y="4984750"/>
          <p14:tracePt t="76453" x="2982913" y="4984750"/>
          <p14:tracePt t="76466" x="2990850" y="4984750"/>
          <p14:tracePt t="76478" x="2998788" y="4984750"/>
          <p14:tracePt t="76486" x="3006725" y="4984750"/>
          <p14:tracePt t="76492" x="3014663" y="4984750"/>
          <p14:tracePt t="76501" x="3022600" y="4976813"/>
          <p14:tracePt t="76504" x="3030538" y="4976813"/>
          <p14:tracePt t="76510" x="3038475" y="4976813"/>
          <p14:tracePt t="76521" x="3046413" y="4976813"/>
          <p14:tracePt t="76526" x="3054350" y="4976813"/>
          <p14:tracePt t="76531" x="3062288" y="4976813"/>
          <p14:tracePt t="76539" x="3062288" y="4967288"/>
          <p14:tracePt t="76552" x="3070225" y="4967288"/>
          <p14:tracePt t="76571" x="3078163" y="4967288"/>
          <p14:tracePt t="76581" x="3086100" y="4967288"/>
          <p14:tracePt t="76583" x="3094038" y="4967288"/>
          <p14:tracePt t="76601" x="3101975" y="4967288"/>
          <p14:tracePt t="76613" x="3101975" y="4959350"/>
          <p14:tracePt t="76631" x="3109913" y="4959350"/>
          <p14:tracePt t="76634" x="3117850" y="4959350"/>
          <p14:tracePt t="76641" x="3117850" y="4951413"/>
          <p14:tracePt t="76645" x="3125788" y="4951413"/>
          <p14:tracePt t="76653" x="3133725" y="4951413"/>
          <p14:tracePt t="76655" x="3133725" y="4943475"/>
          <p14:tracePt t="76656" x="3141663" y="4943475"/>
          <p14:tracePt t="76658" x="3149600" y="4943475"/>
          <p14:tracePt t="76661" x="3149600" y="4935538"/>
          <p14:tracePt t="76663" x="3157538" y="4935538"/>
          <p14:tracePt t="76672" x="3165475" y="4935538"/>
          <p14:tracePt t="76678" x="3173413" y="4927600"/>
          <p14:tracePt t="76691" x="3181350" y="4927600"/>
          <p14:tracePt t="76706" x="3189288" y="4927600"/>
          <p14:tracePt t="76715" x="3189288" y="4919663"/>
          <p14:tracePt t="76725" x="3197225" y="4919663"/>
          <p14:tracePt t="76731" x="3197225" y="4911725"/>
          <p14:tracePt t="76736" x="3205163" y="4911725"/>
          <p14:tracePt t="76740" x="3205163" y="4903788"/>
          <p14:tracePt t="76746" x="3213100" y="4903788"/>
          <p14:tracePt t="76750" x="3221038" y="4895850"/>
          <p14:tracePt t="76756" x="3228975" y="4895850"/>
          <p14:tracePt t="76762" x="3236913" y="4895850"/>
          <p14:tracePt t="76763" x="3236913" y="4887913"/>
          <p14:tracePt t="76764" x="3244850" y="4887913"/>
          <p14:tracePt t="76769" x="3252788" y="4887913"/>
          <p14:tracePt t="76769" x="3252788" y="4879975"/>
          <p14:tracePt t="76774" x="3260725" y="4879975"/>
          <p14:tracePt t="76777" x="3268663" y="4879975"/>
          <p14:tracePt t="76780" x="3268663" y="4872038"/>
          <p14:tracePt t="76785" x="3276600" y="4872038"/>
          <p14:tracePt t="76790" x="3284538" y="4872038"/>
          <p14:tracePt t="76798" x="3292475" y="4872038"/>
          <p14:tracePt t="76803" x="3292475" y="4864100"/>
          <p14:tracePt t="76813" x="3300413" y="4864100"/>
          <p14:tracePt t="76967" x="3308350" y="4872038"/>
          <p14:tracePt t="76972" x="3308350" y="4879975"/>
          <p14:tracePt t="76974" x="3308350" y="4887913"/>
          <p14:tracePt t="76978" x="3308350" y="4895850"/>
          <p14:tracePt t="76981" x="3308350" y="4903788"/>
          <p14:tracePt t="76982" x="3317875" y="4903788"/>
          <p14:tracePt t="76985" x="3317875" y="4911725"/>
          <p14:tracePt t="76988" x="3317875" y="4919663"/>
          <p14:tracePt t="76992" x="3317875" y="4927600"/>
          <p14:tracePt t="76997" x="3317875" y="4935538"/>
          <p14:tracePt t="77001" x="3317875" y="4943475"/>
          <p14:tracePt t="77003" x="3317875" y="4951413"/>
          <p14:tracePt t="77004" x="3325813" y="4951413"/>
          <p14:tracePt t="77005" x="3325813" y="4959350"/>
          <p14:tracePt t="77008" x="3325813" y="4967288"/>
          <p14:tracePt t="77009" x="3333750" y="4967288"/>
          <p14:tracePt t="77012" x="3333750" y="4976813"/>
          <p14:tracePt t="77013" x="3333750" y="4984750"/>
          <p14:tracePt t="77015" x="3341688" y="4984750"/>
          <p14:tracePt t="77018" x="3341688" y="4992688"/>
          <p14:tracePt t="77023" x="3341688" y="5000625"/>
          <p14:tracePt t="77034" x="3349625" y="5008563"/>
          <p14:tracePt t="77046" x="3357563" y="5008563"/>
          <p14:tracePt t="77054" x="3357563" y="5016500"/>
          <p14:tracePt t="77127" x="3365500" y="5024438"/>
          <p14:tracePt t="77133" x="3365500" y="5032375"/>
          <p14:tracePt t="77143" x="3365500" y="5040313"/>
          <p14:tracePt t="77160" x="3373438" y="5048250"/>
          <p14:tracePt t="77168" x="3381375" y="5048250"/>
          <p14:tracePt t="77179" x="3381375" y="5056188"/>
          <p14:tracePt t="77190" x="3389313" y="5064125"/>
          <p14:tracePt t="77197" x="3389313" y="5072063"/>
          <p14:tracePt t="77203" x="3397250" y="5080000"/>
          <p14:tracePt t="77210" x="3397250" y="5087938"/>
          <p14:tracePt t="77213" x="3397250" y="5095875"/>
          <p14:tracePt t="77214" x="3405188" y="5095875"/>
          <p14:tracePt t="77218" x="3405188" y="5103813"/>
          <p14:tracePt t="77220" x="3405188" y="5111750"/>
          <p14:tracePt t="77224" x="3405188" y="5119688"/>
          <p14:tracePt t="77228" x="3413125" y="5119688"/>
          <p14:tracePt t="77229" x="3413125" y="5127625"/>
          <p14:tracePt t="77230" x="3413125" y="5135563"/>
          <p14:tracePt t="77233" x="3413125" y="5143500"/>
          <p14:tracePt t="77234" x="3421063" y="5143500"/>
          <p14:tracePt t="77237" x="3421063" y="5151438"/>
          <p14:tracePt t="77239" x="3421063" y="5159375"/>
          <p14:tracePt t="77241" x="3429000" y="5159375"/>
          <p14:tracePt t="77242" x="3429000" y="5167313"/>
          <p14:tracePt t="77246" x="3429000" y="5175250"/>
          <p14:tracePt t="77249" x="3429000" y="5183188"/>
          <p14:tracePt t="77252" x="3436938" y="5183188"/>
          <p14:tracePt t="77253" x="3436938" y="5191125"/>
          <p14:tracePt t="77257" x="3436938" y="5199063"/>
          <p14:tracePt t="77262" x="3444875" y="5207000"/>
          <p14:tracePt t="77267" x="3444875" y="5214938"/>
          <p14:tracePt t="77274" x="3452813" y="5214938"/>
          <p14:tracePt t="77278" x="3452813" y="5222875"/>
          <p14:tracePt t="77388" x="3460750" y="5222875"/>
          <p14:tracePt t="77389" x="3460750" y="5230813"/>
          <p14:tracePt t="77395" x="3460750" y="5238750"/>
          <p14:tracePt t="77398" x="3468688" y="5238750"/>
          <p14:tracePt t="77407" x="3476625" y="5238750"/>
          <p14:tracePt t="77410" x="3476625" y="5246688"/>
          <p14:tracePt t="77439" x="3484563" y="5246688"/>
          <p14:tracePt t="77983" x="3484563" y="5238750"/>
          <p14:tracePt t="78006" x="3484563" y="5230813"/>
          <p14:tracePt t="78013" x="3476625" y="5230813"/>
          <p14:tracePt t="78015" x="3476625" y="5222875"/>
          <p14:tracePt t="78025" x="3476625" y="5214938"/>
          <p14:tracePt t="78031" x="3476625" y="5207000"/>
          <p14:tracePt t="78038" x="3476625" y="5199063"/>
          <p14:tracePt t="78045" x="3476625" y="5191125"/>
          <p14:tracePt t="78049" x="3468688" y="5183188"/>
          <p14:tracePt t="78051" x="3468688" y="5175250"/>
          <p14:tracePt t="78057" x="3468688" y="5167313"/>
          <p14:tracePt t="78062" x="3468688" y="5159375"/>
          <p14:tracePt t="78069" x="3468688" y="5151438"/>
          <p14:tracePt t="78075" x="3460750" y="5143500"/>
          <p14:tracePt t="78085" x="3460750" y="5135563"/>
          <p14:tracePt t="78093" x="3460750" y="5127625"/>
          <p14:tracePt t="78111" x="3460750" y="5119688"/>
          <p14:tracePt t="78112" x="3452813" y="5119688"/>
          <p14:tracePt t="78128" x="3452813" y="5111750"/>
          <p14:tracePt t="78138" x="3452813" y="5103813"/>
          <p14:tracePt t="78147" x="3452813" y="5095875"/>
          <p14:tracePt t="78156" x="3452813" y="5087938"/>
          <p14:tracePt t="78161" x="3444875" y="5087938"/>
          <p14:tracePt t="78164" x="3444875" y="5080000"/>
          <p14:tracePt t="78178" x="3444875" y="5072063"/>
          <p14:tracePt t="78203" x="3444875" y="5064125"/>
          <p14:tracePt t="78211" x="3436938" y="5064125"/>
          <p14:tracePt t="78224" x="3436938" y="5056188"/>
          <p14:tracePt t="78228" x="3429000" y="5056188"/>
          <p14:tracePt t="78233" x="3429000" y="5048250"/>
          <p14:tracePt t="78235" x="3421063" y="5048250"/>
          <p14:tracePt t="78241" x="3413125" y="5048250"/>
          <p14:tracePt t="78251" x="3405188" y="5040313"/>
          <p14:tracePt t="78257" x="3397250" y="5040313"/>
          <p14:tracePt t="78262" x="3389313" y="5040313"/>
          <p14:tracePt t="78264" x="3389313" y="5032375"/>
          <p14:tracePt t="78270" x="3381375" y="5032375"/>
          <p14:tracePt t="78279" x="3373438" y="5032375"/>
          <p14:tracePt t="78280" x="3373438" y="5024438"/>
          <p14:tracePt t="78284" x="3365500" y="5024438"/>
          <p14:tracePt t="78288" x="3357563" y="5024438"/>
          <p14:tracePt t="78295" x="3357563" y="5016500"/>
          <p14:tracePt t="78298" x="3349625" y="5016500"/>
          <p14:tracePt t="78300" x="3341688" y="5016500"/>
          <p14:tracePt t="78307" x="3333750" y="5016500"/>
          <p14:tracePt t="78317" x="3325813" y="5016500"/>
          <p14:tracePt t="78320" x="3317875" y="5016500"/>
          <p14:tracePt t="78323" x="3317875" y="5024438"/>
          <p14:tracePt t="78325" x="3308350" y="5024438"/>
          <p14:tracePt t="78330" x="3300413" y="5024438"/>
          <p14:tracePt t="78335" x="3292475" y="5024438"/>
          <p14:tracePt t="78338" x="3284538" y="5024438"/>
          <p14:tracePt t="78338" x="3284538" y="5032375"/>
          <p14:tracePt t="78342" x="3276600" y="5032375"/>
          <p14:tracePt t="78345" x="3268663" y="5040313"/>
          <p14:tracePt t="78348" x="3260725" y="5040313"/>
          <p14:tracePt t="78351" x="3252788" y="5040313"/>
          <p14:tracePt t="78353" x="3244850" y="5040313"/>
          <p14:tracePt t="78354" x="3244850" y="5048250"/>
          <p14:tracePt t="78356" x="3236913" y="5048250"/>
          <p14:tracePt t="78358" x="3228975" y="5048250"/>
          <p14:tracePt t="78361" x="3221038" y="5048250"/>
          <p14:tracePt t="78362" x="3213100" y="5048250"/>
          <p14:tracePt t="78365" x="3205163" y="5048250"/>
          <p14:tracePt t="78367" x="3197225" y="5048250"/>
          <p14:tracePt t="78369" x="3197225" y="5056188"/>
          <p14:tracePt t="78370" x="3189288" y="5056188"/>
          <p14:tracePt t="78372" x="3181350" y="5056188"/>
          <p14:tracePt t="78375" x="3173413" y="5056188"/>
          <p14:tracePt t="78378" x="3165475" y="5056188"/>
          <p14:tracePt t="78380" x="3165475" y="5064125"/>
          <p14:tracePt t="78381" x="3157538" y="5064125"/>
          <p14:tracePt t="78390" x="3149600" y="5064125"/>
          <p14:tracePt t="78400" x="3149600" y="5072063"/>
          <p14:tracePt t="78404" x="3141663" y="5072063"/>
          <p14:tracePt t="78429" x="3133725" y="5072063"/>
          <p14:tracePt t="78436" x="3125788" y="5080000"/>
          <p14:tracePt t="78445" x="3117850" y="5087938"/>
          <p14:tracePt t="78453" x="3117850" y="5095875"/>
          <p14:tracePt t="78455" x="3109913" y="5095875"/>
          <p14:tracePt t="78460" x="3109913" y="5103813"/>
          <p14:tracePt t="78493" x="3101975" y="5103813"/>
          <p14:tracePt t="78501" x="3101975" y="5111750"/>
          <p14:tracePt t="78508" x="3101975" y="5119688"/>
          <p14:tracePt t="78514" x="3101975" y="5127625"/>
          <p14:tracePt t="78524" x="3101975" y="5135563"/>
          <p14:tracePt t="78528" x="3101975" y="5143500"/>
          <p14:tracePt t="78532" x="3101975" y="5151438"/>
          <p14:tracePt t="78539" x="3109913" y="5159375"/>
          <p14:tracePt t="78542" x="3109913" y="5167313"/>
          <p14:tracePt t="78545" x="3109913" y="5175250"/>
          <p14:tracePt t="78549" x="3109913" y="5183188"/>
          <p14:tracePt t="78556" x="3109913" y="5191125"/>
          <p14:tracePt t="78557" x="3109913" y="5199063"/>
          <p14:tracePt t="78562" x="3109913" y="5207000"/>
          <p14:tracePt t="78565" x="3109913" y="5214938"/>
          <p14:tracePt t="78574" x="3109913" y="5222875"/>
          <p14:tracePt t="78578" x="3109913" y="5230813"/>
          <p14:tracePt t="78584" x="3109913" y="5238750"/>
          <p14:tracePt t="78605" x="3109913" y="5246688"/>
          <p14:tracePt t="78615" x="3109913" y="5254625"/>
          <p14:tracePt t="78621" x="3117850" y="5254625"/>
          <p14:tracePt t="78622" x="3117850" y="5262563"/>
          <p14:tracePt t="78635" x="3117850" y="5270500"/>
          <p14:tracePt t="78643" x="3125788" y="5270500"/>
          <p14:tracePt t="78657" x="3125788" y="5278438"/>
          <p14:tracePt t="78666" x="3125788" y="5286375"/>
          <p14:tracePt t="78674" x="3133725" y="5286375"/>
          <p14:tracePt t="78681" x="3133725" y="5294313"/>
          <p14:tracePt t="78686" x="3141663" y="5294313"/>
          <p14:tracePt t="78691" x="3149600" y="5294313"/>
          <p14:tracePt t="78694" x="3149600" y="5302250"/>
          <p14:tracePt t="78701" x="3157538" y="5302250"/>
          <p14:tracePt t="78723" x="3157538" y="5310188"/>
          <p14:tracePt t="78729" x="3165475" y="5310188"/>
          <p14:tracePt t="78734" x="3173413" y="5310188"/>
          <p14:tracePt t="78745" x="3181350" y="5310188"/>
          <p14:tracePt t="78758" x="3189288" y="5310188"/>
          <p14:tracePt t="78770" x="3197225" y="5310188"/>
          <p14:tracePt t="78780" x="3205163" y="5310188"/>
          <p14:tracePt t="78789" x="3213100" y="5310188"/>
          <p14:tracePt t="78793" x="3213100" y="5302250"/>
          <p14:tracePt t="78800" x="3221038" y="5302250"/>
          <p14:tracePt t="78807" x="3228975" y="5302250"/>
          <p14:tracePt t="78816" x="3236913" y="5294313"/>
          <p14:tracePt t="78829" x="3244850" y="5294313"/>
          <p14:tracePt t="78833" x="3252788" y="5294313"/>
          <p14:tracePt t="78836" x="3252788" y="5286375"/>
          <p14:tracePt t="78842" x="3260725" y="5286375"/>
          <p14:tracePt t="78846" x="3260725" y="5278438"/>
          <p14:tracePt t="78855" x="3268663" y="5270500"/>
          <p14:tracePt t="78860" x="3276600" y="5270500"/>
          <p14:tracePt t="78861" x="3284538" y="5270500"/>
          <p14:tracePt t="78873" x="3292475" y="5270500"/>
          <p14:tracePt t="78889" x="3292475" y="5262563"/>
          <p14:tracePt t="78900" x="3300413" y="5262563"/>
          <p14:tracePt t="78912" x="3308350" y="5254625"/>
          <p14:tracePt t="78913" x="3317875" y="5254625"/>
          <p14:tracePt t="78920" x="3325813" y="5246688"/>
          <p14:tracePt t="78931" x="3333750" y="5246688"/>
          <p14:tracePt t="78932" x="3333750" y="5238750"/>
          <p14:tracePt t="78935" x="3341688" y="5238750"/>
          <p14:tracePt t="78937" x="3341688" y="5230813"/>
          <p14:tracePt t="78939" x="3349625" y="5230813"/>
          <p14:tracePt t="78941" x="3349625" y="5222875"/>
          <p14:tracePt t="78946" x="3357563" y="5222875"/>
          <p14:tracePt t="78948" x="3357563" y="5214938"/>
          <p14:tracePt t="78951" x="3365500" y="5214938"/>
          <p14:tracePt t="78960" x="3373438" y="5207000"/>
          <p14:tracePt t="78964" x="3381375" y="5207000"/>
          <p14:tracePt t="78965" x="3381375" y="5199063"/>
          <p14:tracePt t="78976" x="3381375" y="5191125"/>
          <p14:tracePt t="78978" x="3389313" y="5191125"/>
          <p14:tracePt t="79082" x="3389313" y="5183188"/>
          <p14:tracePt t="79092" x="3389313" y="5175250"/>
          <p14:tracePt t="79095" x="3397250" y="5175250"/>
          <p14:tracePt t="79123" x="3397250" y="5167313"/>
          <p14:tracePt t="79166" x="3397250" y="5159375"/>
          <p14:tracePt t="79188" x="3397250" y="5151438"/>
          <p14:tracePt t="79197" x="3397250" y="5143500"/>
          <p14:tracePt t="79816" x="3389313" y="5143500"/>
          <p14:tracePt t="79830" x="3381375" y="5143500"/>
          <p14:tracePt t="79858" x="3381375" y="5151438"/>
          <p14:tracePt t="79872" x="3373438" y="5151438"/>
          <p14:tracePt t="79881" x="3373438" y="5159375"/>
          <p14:tracePt t="79892" x="3365500" y="5167313"/>
          <p14:tracePt t="79895" x="3365500" y="5175250"/>
          <p14:tracePt t="79900" x="3357563" y="5175250"/>
          <p14:tracePt t="79902" x="3357563" y="5183188"/>
          <p14:tracePt t="79909" x="3357563" y="5191125"/>
          <p14:tracePt t="79916" x="3357563" y="5199063"/>
          <p14:tracePt t="79923" x="3349625" y="5207000"/>
          <p14:tracePt t="79930" x="3349625" y="5214938"/>
          <p14:tracePt t="79932" x="3341688" y="5214938"/>
          <p14:tracePt t="79937" x="3341688" y="5222875"/>
          <p14:tracePt t="79946" x="3341688" y="5230813"/>
          <p14:tracePt t="79966" x="3341688" y="5238750"/>
          <p14:tracePt t="79971" x="3333750" y="5238750"/>
          <p14:tracePt t="80078" x="3341688" y="5238750"/>
          <p14:tracePt t="80083" x="3341688" y="5246688"/>
          <p14:tracePt t="80089" x="3349625" y="5254625"/>
          <p14:tracePt t="80113" x="3357563" y="5254625"/>
          <p14:tracePt t="80121" x="3357563" y="5262563"/>
          <p14:tracePt t="80130" x="3365500" y="5262563"/>
          <p14:tracePt t="80146" x="3373438" y="5262563"/>
          <p14:tracePt t="80182" x="3381375" y="5262563"/>
          <p14:tracePt t="80190" x="3381375" y="5270500"/>
          <p14:tracePt t="80213" x="3381375" y="5278438"/>
          <p14:tracePt t="80214" x="3389313" y="5278438"/>
          <p14:tracePt t="80228" x="3397250" y="5278438"/>
          <p14:tracePt t="80231" x="3397250" y="5286375"/>
          <p14:tracePt t="80246" x="3405188" y="5286375"/>
          <p14:tracePt t="80301" x="3405188" y="5294313"/>
          <p14:tracePt t="80309" x="3405188" y="5302250"/>
          <p14:tracePt t="80313" x="3405188" y="5310188"/>
          <p14:tracePt t="80314" x="3413125" y="5310188"/>
          <p14:tracePt t="80320" x="3413125" y="5319713"/>
          <p14:tracePt t="80327" x="3421063" y="5327650"/>
          <p14:tracePt t="80334" x="3421063" y="5335588"/>
          <p14:tracePt t="80347" x="3421063" y="5343525"/>
          <p14:tracePt t="80348" x="3429000" y="5343525"/>
          <p14:tracePt t="80361" x="3429000" y="5351463"/>
          <p14:tracePt t="80370" x="3429000" y="5359400"/>
          <p14:tracePt t="80376" x="3436938" y="5367338"/>
          <p14:tracePt t="80386" x="3436938" y="5375275"/>
          <p14:tracePt t="80392" x="3444875" y="5383213"/>
          <p14:tracePt t="80395" x="3444875" y="5391150"/>
          <p14:tracePt t="80403" x="3452813" y="5391150"/>
          <p14:tracePt t="80405" x="3452813" y="5399088"/>
          <p14:tracePt t="80412" x="3460750" y="5407025"/>
          <p14:tracePt t="80415" x="3468688" y="5407025"/>
          <p14:tracePt t="80419" x="3468688" y="5414963"/>
          <p14:tracePt t="80425" x="3476625" y="5414963"/>
          <p14:tracePt t="80429" x="3476625" y="5422900"/>
          <p14:tracePt t="80436" x="3484563" y="5422900"/>
          <p14:tracePt t="80455" x="3484563" y="5430838"/>
          <p14:tracePt t="80467" x="3492500" y="5430838"/>
          <p14:tracePt t="80918" x="3492500" y="5422900"/>
          <p14:tracePt t="80920" x="3500438" y="5422900"/>
          <p14:tracePt t="80925" x="3500438" y="5414963"/>
          <p14:tracePt t="80928" x="3508375" y="5414963"/>
          <p14:tracePt t="80934" x="3508375" y="5407025"/>
          <p14:tracePt t="80946" x="3516313" y="5399088"/>
          <p14:tracePt t="80955" x="3524250" y="5391150"/>
          <p14:tracePt t="80969" x="3532188" y="5391150"/>
          <p14:tracePt t="80978" x="3540125" y="5391150"/>
          <p14:tracePt t="80980" x="3540125" y="5383213"/>
          <p14:tracePt t="80982" x="3548063" y="5383213"/>
          <p14:tracePt t="80990" x="3556000" y="5383213"/>
          <p14:tracePt t="80995" x="3556000" y="5375275"/>
          <p14:tracePt t="81000" x="3563938" y="5375275"/>
          <p14:tracePt t="81005" x="3571875" y="5375275"/>
          <p14:tracePt t="81007" x="3579813" y="5375275"/>
          <p14:tracePt t="81013" x="3587750" y="5375275"/>
          <p14:tracePt t="81015" x="3587750" y="5367338"/>
          <p14:tracePt t="81018" x="3595688" y="5367338"/>
          <p14:tracePt t="81023" x="3603625" y="5367338"/>
          <p14:tracePt t="81025" x="3611563" y="5367338"/>
          <p14:tracePt t="81035" x="3619500" y="5367338"/>
          <p14:tracePt t="81041" x="3627438" y="5367338"/>
          <p14:tracePt t="81046" x="3635375" y="5367338"/>
          <p14:tracePt t="81053" x="3643313" y="5367338"/>
          <p14:tracePt t="81064" x="3651250" y="5367338"/>
          <p14:tracePt t="81073" x="3660775" y="5367338"/>
          <p14:tracePt t="81083" x="3668713" y="5367338"/>
          <p14:tracePt t="81090" x="3676650" y="5367338"/>
          <p14:tracePt t="81095" x="3684588" y="5367338"/>
          <p14:tracePt t="81098" x="3692525" y="5367338"/>
          <p14:tracePt t="81103" x="3700463" y="5367338"/>
          <p14:tracePt t="81106" x="3708400" y="5367338"/>
          <p14:tracePt t="81109" x="3716338" y="5367338"/>
          <p14:tracePt t="81115" x="3724275" y="5367338"/>
          <p14:tracePt t="81120" x="3732213" y="5367338"/>
          <p14:tracePt t="81122" x="3740150" y="5367338"/>
          <p14:tracePt t="81127" x="3748088" y="5367338"/>
          <p14:tracePt t="81144" x="3756025" y="5367338"/>
          <p14:tracePt t="81346" x="3756025" y="5359400"/>
          <p14:tracePt t="81347" x="3763963" y="5359400"/>
          <p14:tracePt t="81388" x="3771900" y="5359400"/>
          <p14:tracePt t="81428" x="3771900" y="5351463"/>
          <p14:tracePt t="81431" x="3779838" y="5351463"/>
          <p14:tracePt t="81596" x="3779838" y="5343525"/>
          <p14:tracePt t="81606" x="3787775" y="5343525"/>
          <p14:tracePt t="81621" x="3787775" y="5335588"/>
          <p14:tracePt t="81628" x="3795713" y="5335588"/>
          <p14:tracePt t="81629" x="3795713" y="5327650"/>
          <p14:tracePt t="81638" x="3803650" y="5327650"/>
          <p14:tracePt t="81648" x="3811588" y="5327650"/>
          <p14:tracePt t="81649" x="3811588" y="5319713"/>
          <p14:tracePt t="81659" x="3819525" y="5310188"/>
          <p14:tracePt t="81669" x="3827463" y="5310188"/>
          <p14:tracePt t="81671" x="3827463" y="5302250"/>
          <p14:tracePt t="81675" x="3835400" y="5302250"/>
          <p14:tracePt t="81680" x="3843338" y="5302250"/>
          <p14:tracePt t="81683" x="3843338" y="5294313"/>
          <p14:tracePt t="81695" x="3851275" y="5286375"/>
          <p14:tracePt t="81712" x="3851275" y="5278438"/>
          <p14:tracePt t="81713" x="3859213" y="5278438"/>
          <p14:tracePt t="82026" x="3859213" y="5270500"/>
          <p14:tracePt t="82032" x="3867150" y="5270500"/>
          <p14:tracePt t="82047" x="3867150" y="5262563"/>
          <p14:tracePt t="82296" x="3859213" y="5262563"/>
          <p14:tracePt t="82301" x="3859213" y="5270500"/>
          <p14:tracePt t="82310" x="3851275" y="5270500"/>
          <p14:tracePt t="82328" x="3843338" y="5278438"/>
          <p14:tracePt t="82345" x="3835400" y="5278438"/>
          <p14:tracePt t="82364" x="3835400" y="5286375"/>
          <p14:tracePt t="82367" x="3827463" y="5286375"/>
          <p14:tracePt t="82370" x="3827463" y="5294313"/>
          <p14:tracePt t="82377" x="3819525" y="5294313"/>
          <p14:tracePt t="82381" x="3811588" y="5302250"/>
          <p14:tracePt t="82386" x="3803650" y="5302250"/>
          <p14:tracePt t="82391" x="3803650" y="5310188"/>
          <p14:tracePt t="82392" x="3795713" y="5310188"/>
          <p14:tracePt t="82395" x="3795713" y="5319713"/>
          <p14:tracePt t="82398" x="3787775" y="5319713"/>
          <p14:tracePt t="82400" x="3787775" y="5327650"/>
          <p14:tracePt t="82407" x="3779838" y="5327650"/>
          <p14:tracePt t="82409" x="3779838" y="5335588"/>
          <p14:tracePt t="82415" x="3779838" y="5343525"/>
          <p14:tracePt t="82416" x="3771900" y="5343525"/>
          <p14:tracePt t="82416" x="3771900" y="5351463"/>
          <p14:tracePt t="82421" x="3763963" y="5351463"/>
          <p14:tracePt t="82423" x="3756025" y="5351463"/>
          <p14:tracePt t="82426" x="3756025" y="5359400"/>
          <p14:tracePt t="82430" x="3748088" y="5359400"/>
          <p14:tracePt t="82431" x="3748088" y="5367338"/>
          <p14:tracePt t="82436" x="3748088" y="5375275"/>
          <p14:tracePt t="82438" x="3740150" y="5375275"/>
          <p14:tracePt t="82439" x="3740150" y="5383213"/>
          <p14:tracePt t="82445" x="3732213" y="5383213"/>
          <p14:tracePt t="82447" x="3724275" y="5383213"/>
          <p14:tracePt t="82454" x="3716338" y="5391150"/>
          <p14:tracePt t="82462" x="3716338" y="5399088"/>
          <p14:tracePt t="82466" x="3708400" y="5399088"/>
          <p14:tracePt t="82479" x="3708400" y="5407025"/>
          <p14:tracePt t="82485" x="3700463" y="5407025"/>
          <p14:tracePt t="82500" x="3700463" y="5414963"/>
          <p14:tracePt t="82505" x="3692525" y="5414963"/>
          <p14:tracePt t="82516" x="3692525" y="5422900"/>
          <p14:tracePt t="82530" x="3684588" y="5422900"/>
          <p14:tracePt t="82538" x="3684588" y="5430838"/>
          <p14:tracePt t="82545" x="3676650" y="5430838"/>
          <p14:tracePt t="82554" x="3668713" y="5430838"/>
          <p14:tracePt t="82558" x="3668713" y="5438775"/>
          <p14:tracePt t="82630" x="3660775" y="5438775"/>
          <p14:tracePt t="82636" x="3651250" y="5438775"/>
          <p14:tracePt t="82644" x="3643313" y="5438775"/>
          <p14:tracePt t="82647" x="3635375" y="5438775"/>
          <p14:tracePt t="82654" x="3627438" y="5438775"/>
          <p14:tracePt t="82656" x="3619500" y="5438775"/>
          <p14:tracePt t="82662" x="3611563" y="5438775"/>
          <p14:tracePt t="82663" x="3603625" y="5438775"/>
          <p14:tracePt t="82670" x="3595688" y="5438775"/>
          <p14:tracePt t="82674" x="3587750" y="5438775"/>
          <p14:tracePt t="82682" x="3579813" y="5438775"/>
          <p14:tracePt t="82691" x="3571875" y="5438775"/>
          <p14:tracePt t="82755" x="3563938" y="5438775"/>
          <p14:tracePt t="82761" x="3556000" y="5438775"/>
          <p14:tracePt t="82767" x="3556000" y="5430838"/>
          <p14:tracePt t="82778" x="3548063" y="5430838"/>
          <p14:tracePt t="82996" x="3556000" y="5430838"/>
          <p14:tracePt t="82999" x="3563938" y="5430838"/>
          <p14:tracePt t="83005" x="3571875" y="5430838"/>
          <p14:tracePt t="83011" x="3571875" y="5422900"/>
          <p14:tracePt t="83012" x="3587750" y="5422900"/>
          <p14:tracePt t="83018" x="3595688" y="5422900"/>
          <p14:tracePt t="83022" x="3603625" y="5414963"/>
          <p14:tracePt t="83024" x="3611563" y="5414963"/>
          <p14:tracePt t="83026" x="3619500" y="5414963"/>
          <p14:tracePt t="83030" x="3627438" y="5414963"/>
          <p14:tracePt t="83031" x="3627438" y="5407025"/>
          <p14:tracePt t="83034" x="3635375" y="5407025"/>
          <p14:tracePt t="83036" x="3643313" y="5407025"/>
          <p14:tracePt t="83039" x="3651250" y="5407025"/>
          <p14:tracePt t="83040" x="3651250" y="5399088"/>
          <p14:tracePt t="83042" x="3660775" y="5399088"/>
          <p14:tracePt t="83043" x="3660775" y="5391150"/>
          <p14:tracePt t="83045" x="3668713" y="5391150"/>
          <p14:tracePt t="83047" x="3676650" y="5391150"/>
          <p14:tracePt t="83053" x="3684588" y="5391150"/>
          <p14:tracePt t="83054" x="3684588" y="5383213"/>
          <p14:tracePt t="83054" x="3692525" y="5383213"/>
          <p14:tracePt t="83056" x="3700463" y="5383213"/>
          <p14:tracePt t="83058" x="3708400" y="5383213"/>
          <p14:tracePt t="83059" x="3708400" y="5375275"/>
          <p14:tracePt t="83063" x="3708400" y="5367338"/>
          <p14:tracePt t="83064" x="3716338" y="5367338"/>
          <p14:tracePt t="83065" x="3724275" y="5367338"/>
          <p14:tracePt t="83069" x="3732213" y="5367338"/>
          <p14:tracePt t="83075" x="3740150" y="5359400"/>
          <p14:tracePt t="83080" x="3748088" y="5359400"/>
          <p14:tracePt t="83083" x="3748088" y="5351463"/>
          <p14:tracePt t="83085" x="3756025" y="5351463"/>
          <p14:tracePt t="83092" x="3763963" y="5351463"/>
          <p14:tracePt t="83096" x="3763963" y="5343525"/>
          <p14:tracePt t="83102" x="3771900" y="5343525"/>
          <p14:tracePt t="83112" x="3771900" y="5335588"/>
          <p14:tracePt t="83119" x="3779838" y="5335588"/>
          <p14:tracePt t="83237" x="3771900" y="5335588"/>
          <p14:tracePt t="83238" x="3771900" y="5343525"/>
          <p14:tracePt t="83241" x="3763963" y="5343525"/>
          <p14:tracePt t="83245" x="3756025" y="5343525"/>
          <p14:tracePt t="83250" x="3748088" y="5351463"/>
          <p14:tracePt t="83253" x="3740150" y="5351463"/>
          <p14:tracePt t="83257" x="3732213" y="5351463"/>
          <p14:tracePt t="83257" x="3732213" y="5359400"/>
          <p14:tracePt t="83259" x="3724275" y="5359400"/>
          <p14:tracePt t="83262" x="3716338" y="5359400"/>
          <p14:tracePt t="83266" x="3708400" y="5359400"/>
          <p14:tracePt t="83267" x="3708400" y="5367338"/>
          <p14:tracePt t="83268" x="3700463" y="5367338"/>
          <p14:tracePt t="83270" x="3692525" y="5367338"/>
          <p14:tracePt t="83274" x="3684588" y="5367338"/>
          <p14:tracePt t="83276" x="3684588" y="5375275"/>
          <p14:tracePt t="83278" x="3676650" y="5375275"/>
          <p14:tracePt t="83281" x="3668713" y="5375275"/>
          <p14:tracePt t="83284" x="3660775" y="5375275"/>
          <p14:tracePt t="83289" x="3651250" y="5383213"/>
          <p14:tracePt t="83292" x="3643313" y="5383213"/>
          <p14:tracePt t="83296" x="3635375" y="5383213"/>
          <p14:tracePt t="83302" x="3627438" y="5383213"/>
          <p14:tracePt t="83304" x="3627438" y="5391150"/>
          <p14:tracePt t="83309" x="3619500" y="5391150"/>
          <p14:tracePt t="83313" x="3611563" y="5391150"/>
          <p14:tracePt t="83320" x="3603625" y="5391150"/>
          <p14:tracePt t="83331" x="3595688" y="5391150"/>
          <p14:tracePt t="83335" x="3595688" y="5399088"/>
          <p14:tracePt t="83428" x="3603625" y="5391150"/>
          <p14:tracePt t="83433" x="3611563" y="5391150"/>
          <p14:tracePt t="83437" x="3619500" y="5383213"/>
          <p14:tracePt t="83443" x="3627438" y="5375275"/>
          <p14:tracePt t="83446" x="3635375" y="5375275"/>
          <p14:tracePt t="83452" x="3643313" y="5375275"/>
          <p14:tracePt t="83454" x="3643313" y="5367338"/>
          <p14:tracePt t="83455" x="3651250" y="5367338"/>
          <p14:tracePt t="83460" x="3660775" y="5367338"/>
          <p14:tracePt t="83462" x="3668713" y="5359400"/>
          <p14:tracePt t="83464" x="3676650" y="5359400"/>
          <p14:tracePt t="83468" x="3676650" y="5351463"/>
          <p14:tracePt t="83469" x="3684588" y="5351463"/>
          <p14:tracePt t="83473" x="3692525" y="5351463"/>
          <p14:tracePt t="83475" x="3700463" y="5351463"/>
          <p14:tracePt t="83479" x="3700463" y="5343525"/>
          <p14:tracePt t="83480" x="3708400" y="5343525"/>
          <p14:tracePt t="83487" x="3716338" y="5335588"/>
          <p14:tracePt t="83493" x="3724275" y="5335588"/>
          <p14:tracePt t="83512" x="3732213" y="5335588"/>
          <p14:tracePt t="83606" x="3724275" y="5335588"/>
          <p14:tracePt t="83612" x="3716338" y="5335588"/>
          <p14:tracePt t="83614" x="3716338" y="5343525"/>
          <p14:tracePt t="83629" x="3708400" y="5343525"/>
          <p14:tracePt t="83649" x="3700463" y="5343525"/>
          <p14:tracePt t="83660" x="3700463" y="5351463"/>
          <p14:tracePt t="83665" x="3692525" y="5351463"/>
          <p14:tracePt t="83674" x="3684588" y="5359400"/>
          <p14:tracePt t="83675" x="3676650" y="5359400"/>
          <p14:tracePt t="83679" x="3668713" y="5367338"/>
          <p14:tracePt t="83683" x="3660775" y="5367338"/>
          <p14:tracePt t="83687" x="3651250" y="5367338"/>
          <p14:tracePt t="83688" x="3643313" y="5367338"/>
          <p14:tracePt t="83689" x="3643313" y="5375275"/>
          <p14:tracePt t="83690" x="3635375" y="5375275"/>
          <p14:tracePt t="83695" x="3627438" y="5383213"/>
          <p14:tracePt t="83696" x="3619500" y="5383213"/>
          <p14:tracePt t="83698" x="3611563" y="5383213"/>
          <p14:tracePt t="83701" x="3603625" y="5383213"/>
          <p14:tracePt t="83704" x="3595688" y="5383213"/>
          <p14:tracePt t="83705" x="3595688" y="5391150"/>
          <p14:tracePt t="83706" x="3587750" y="5391150"/>
          <p14:tracePt t="83708" x="3587750" y="5399088"/>
          <p14:tracePt t="83712" x="3579813" y="5399088"/>
          <p14:tracePt t="83726" x="3571875" y="5399088"/>
          <p14:tracePt t="83736" x="3563938" y="5399088"/>
          <p14:tracePt t="83747" x="3556000" y="5399088"/>
          <p14:tracePt t="83781" x="3548063" y="5399088"/>
          <p14:tracePt t="83798" x="3540125" y="5399088"/>
          <p14:tracePt t="83800" x="3532188" y="5399088"/>
          <p14:tracePt t="83812" x="3524250" y="5399088"/>
          <p14:tracePt t="83834" x="3524250" y="5391150"/>
          <p14:tracePt t="83836" x="3516313" y="5391150"/>
          <p14:tracePt t="83838" x="3508375" y="5391150"/>
          <p14:tracePt t="83839" x="3508375" y="5383213"/>
          <p14:tracePt t="83840" x="3500438" y="5383213"/>
          <p14:tracePt t="83841" x="3500438" y="5375275"/>
          <p14:tracePt t="83843" x="3492500" y="5375275"/>
          <p14:tracePt t="83845" x="3492500" y="5367338"/>
          <p14:tracePt t="83846" x="3484563" y="5367338"/>
          <p14:tracePt t="83847" x="3476625" y="5367338"/>
          <p14:tracePt t="83848" x="3476625" y="5359400"/>
          <p14:tracePt t="83850" x="3468688" y="5359400"/>
          <p14:tracePt t="83853" x="3468688" y="5351463"/>
          <p14:tracePt t="83853" x="3460750" y="5351463"/>
          <p14:tracePt t="83854" x="3460750" y="5343525"/>
          <p14:tracePt t="83855" x="3452813" y="5343525"/>
          <p14:tracePt t="83857" x="3444875" y="5343525"/>
          <p14:tracePt t="83859" x="3436938" y="5343525"/>
          <p14:tracePt t="83862" x="3436938" y="5335588"/>
          <p14:tracePt t="83863" x="3429000" y="5327650"/>
          <p14:tracePt t="83870" x="3421063" y="5319713"/>
          <p14:tracePt t="83873" x="3413125" y="5319713"/>
          <p14:tracePt t="83879" x="3413125" y="5310188"/>
          <p14:tracePt t="83885" x="3405188" y="5310188"/>
          <p14:tracePt t="84067" x="3405188" y="5319713"/>
          <p14:tracePt t="84084" x="3405188" y="5327650"/>
          <p14:tracePt t="84091" x="3413125" y="5335588"/>
          <p14:tracePt t="84096" x="3413125" y="5343525"/>
          <p14:tracePt t="84104" x="3421063" y="5351463"/>
          <p14:tracePt t="84116" x="3429000" y="5359400"/>
          <p14:tracePt t="84145" x="3429000" y="5367338"/>
          <p14:tracePt t="84192" x="3436938" y="5367338"/>
          <p14:tracePt t="84197" x="3436938" y="5375275"/>
          <p14:tracePt t="84202" x="3444875" y="5375275"/>
          <p14:tracePt t="84210" x="3452813" y="5375275"/>
          <p14:tracePt t="84247" x="3452813" y="5383213"/>
          <p14:tracePt t="84252" x="3460750" y="5391150"/>
          <p14:tracePt t="84258" x="3460750" y="5399088"/>
          <p14:tracePt t="84262" x="3468688" y="5399088"/>
          <p14:tracePt t="84263" x="3468688" y="5407025"/>
          <p14:tracePt t="84269" x="3468688" y="5414963"/>
          <p14:tracePt t="84271" x="3476625" y="5422900"/>
          <p14:tracePt t="84275" x="3476625" y="5430838"/>
          <p14:tracePt t="84278" x="3484563" y="5430838"/>
          <p14:tracePt t="84280" x="3484563" y="5438775"/>
          <p14:tracePt t="84283" x="3484563" y="5446713"/>
          <p14:tracePt t="84285" x="3492500" y="5446713"/>
          <p14:tracePt t="84286" x="3492500" y="5454650"/>
          <p14:tracePt t="84291" x="3500438" y="5454650"/>
          <p14:tracePt t="84291" x="3500438" y="5462588"/>
          <p14:tracePt t="84293" x="3500438" y="5470525"/>
          <p14:tracePt t="84296" x="3500438" y="5478463"/>
          <p14:tracePt t="84297" x="3508375" y="5478463"/>
          <p14:tracePt t="84300" x="3508375" y="5486400"/>
          <p14:tracePt t="84305" x="3508375" y="5494338"/>
          <p14:tracePt t="84306" x="3516313" y="5494338"/>
          <p14:tracePt t="84310" x="3516313" y="5502275"/>
          <p14:tracePt t="84311" x="3524250" y="5502275"/>
          <p14:tracePt t="84315" x="3524250" y="5510213"/>
          <p14:tracePt t="84319" x="3524250" y="5518150"/>
          <p14:tracePt t="84320" x="3532188" y="5518150"/>
          <p14:tracePt t="84323" x="3532188" y="5526088"/>
          <p14:tracePt t="84336" x="3540125" y="5534025"/>
          <p14:tracePt t="84369" x="3548063" y="5534025"/>
          <p14:tracePt t="84372" x="3556000" y="5534025"/>
          <p14:tracePt t="84376" x="3563938" y="5534025"/>
          <p14:tracePt t="84381" x="3571875" y="5534025"/>
          <p14:tracePt t="84382" x="3579813" y="5534025"/>
          <p14:tracePt t="84385" x="3587750" y="5534025"/>
          <p14:tracePt t="84389" x="3595688" y="5534025"/>
          <p14:tracePt t="84391" x="3603625" y="5534025"/>
          <p14:tracePt t="84393" x="3611563" y="5534025"/>
          <p14:tracePt t="84396" x="3619500" y="5534025"/>
          <p14:tracePt t="84398" x="3627438" y="5534025"/>
          <p14:tracePt t="84401" x="3635375" y="5534025"/>
          <p14:tracePt t="84404" x="3643313" y="5534025"/>
          <p14:tracePt t="84407" x="3651250" y="5534025"/>
          <p14:tracePt t="84412" x="3668713" y="5534025"/>
          <p14:tracePt t="84418" x="3676650" y="5534025"/>
          <p14:tracePt t="84419" x="3684588" y="5534025"/>
          <p14:tracePt t="84422" x="3692525" y="5534025"/>
          <p14:tracePt t="84424" x="3700463" y="5534025"/>
          <p14:tracePt t="84429" x="3700463" y="5541963"/>
          <p14:tracePt t="84430" x="3708400" y="5541963"/>
          <p14:tracePt t="84431" x="3716338" y="5541963"/>
          <p14:tracePt t="84435" x="3724275" y="5541963"/>
          <p14:tracePt t="84441" x="3732213" y="5541963"/>
          <p14:tracePt t="84446" x="3740150" y="5541963"/>
          <p14:tracePt t="84570" x="3732213" y="5549900"/>
          <p14:tracePt t="84574" x="3724275" y="5549900"/>
          <p14:tracePt t="84578" x="3716338" y="5549900"/>
          <p14:tracePt t="84581" x="3708400" y="5549900"/>
          <p14:tracePt t="84582" x="3708400" y="5557838"/>
          <p14:tracePt t="84583" x="3700463" y="5557838"/>
          <p14:tracePt t="84587" x="3692525" y="5557838"/>
          <p14:tracePt t="84590" x="3684588" y="5557838"/>
          <p14:tracePt t="84593" x="3676650" y="5565775"/>
          <p14:tracePt t="84597" x="3668713" y="5565775"/>
          <p14:tracePt t="84598" x="3668713" y="5573713"/>
          <p14:tracePt t="84601" x="3660775" y="5573713"/>
          <p14:tracePt t="84604" x="3651250" y="5573713"/>
          <p14:tracePt t="84607" x="3643313" y="5573713"/>
          <p14:tracePt t="84608" x="3643313" y="5581650"/>
          <p14:tracePt t="84610" x="3635375" y="5581650"/>
          <p14:tracePt t="84614" x="3627438" y="5581650"/>
          <p14:tracePt t="84616" x="3619500" y="5581650"/>
          <p14:tracePt t="84621" x="3611563" y="5581650"/>
          <p14:tracePt t="84623" x="3603625" y="5581650"/>
          <p14:tracePt t="84629" x="3595688" y="5589588"/>
          <p14:tracePt t="84631" x="3587750" y="5589588"/>
          <p14:tracePt t="84637" x="3579813" y="5589588"/>
          <p14:tracePt t="84640" x="3571875" y="5589588"/>
          <p14:tracePt t="84646" x="3563938" y="5589588"/>
          <p14:tracePt t="84652" x="3556000" y="5589588"/>
          <p14:tracePt t="84660" x="3548063" y="5589588"/>
          <p14:tracePt t="84666" x="3540125" y="5589588"/>
          <p14:tracePt t="84671" x="3532188" y="5589588"/>
          <p14:tracePt t="84679" x="3532188" y="5581650"/>
          <p14:tracePt t="84682" x="3524250" y="5581650"/>
          <p14:tracePt t="84695" x="3516313" y="5573713"/>
          <p14:tracePt t="84704" x="3508375" y="5573713"/>
          <p14:tracePt t="84706" x="3508375" y="5565775"/>
          <p14:tracePt t="84708" x="3500438" y="5565775"/>
          <p14:tracePt t="84712" x="3500438" y="5557838"/>
          <p14:tracePt t="84716" x="3500438" y="5549900"/>
          <p14:tracePt t="84719" x="3492500" y="5549900"/>
          <p14:tracePt t="84721" x="3492500" y="5541963"/>
          <p14:tracePt t="84723" x="3484563" y="5541963"/>
          <p14:tracePt t="84725" x="3484563" y="5534025"/>
          <p14:tracePt t="84729" x="3476625" y="5534025"/>
          <p14:tracePt t="84730" x="3476625" y="5526088"/>
          <p14:tracePt t="84731" x="3468688" y="5526088"/>
          <p14:tracePt t="84734" x="3468688" y="5518150"/>
          <p14:tracePt t="84736" x="3460750" y="5518150"/>
          <p14:tracePt t="84739" x="3460750" y="5510213"/>
          <p14:tracePt t="84742" x="3460750" y="5502275"/>
          <p14:tracePt t="84743" x="3452813" y="5502275"/>
          <p14:tracePt t="84746" x="3452813" y="5494338"/>
          <p14:tracePt t="84747" x="3444875" y="5494338"/>
          <p14:tracePt t="84750" x="3444875" y="5486400"/>
          <p14:tracePt t="84752" x="3436938" y="5486400"/>
          <p14:tracePt t="84754" x="3436938" y="5478463"/>
          <p14:tracePt t="84757" x="3429000" y="5478463"/>
          <p14:tracePt t="84758" x="3429000" y="5470525"/>
          <p14:tracePt t="84762" x="3421063" y="5470525"/>
          <p14:tracePt t="84763" x="3421063" y="5462588"/>
          <p14:tracePt t="84765" x="3413125" y="5462588"/>
          <p14:tracePt t="84766" x="3413125" y="5454650"/>
          <p14:tracePt t="84771" x="3405188" y="5446713"/>
          <p14:tracePt t="84773" x="3405188" y="5438775"/>
          <p14:tracePt t="84776" x="3397250" y="5438775"/>
          <p14:tracePt t="84778" x="3397250" y="5430838"/>
          <p14:tracePt t="84780" x="3389313" y="5430838"/>
          <p14:tracePt t="84782" x="3389313" y="5422900"/>
          <p14:tracePt t="84785" x="3389313" y="5414963"/>
          <p14:tracePt t="84788" x="3381375" y="5414963"/>
          <p14:tracePt t="84789" x="3381375" y="5407025"/>
          <p14:tracePt t="84792" x="3381375" y="5399088"/>
          <p14:tracePt t="84796" x="3373438" y="5399088"/>
          <p14:tracePt t="84797" x="3373438" y="5391150"/>
          <p14:tracePt t="84804" x="3365500" y="5383213"/>
          <p14:tracePt t="84805" x="3365500" y="5375275"/>
          <p14:tracePt t="84812" x="3357563" y="5367338"/>
          <p14:tracePt t="84818" x="3357563" y="5359400"/>
          <p14:tracePt t="84825" x="3357563" y="5351463"/>
          <p14:tracePt t="84826" x="3349625" y="5351463"/>
          <p14:tracePt t="84835" x="3349625" y="5343525"/>
          <p14:tracePt t="84844" x="3341688" y="5343525"/>
          <p14:tracePt t="84848" x="3341688" y="5335588"/>
          <p14:tracePt t="84860" x="3341688" y="5327650"/>
          <p14:tracePt t="84867" x="3333750" y="5327650"/>
          <p14:tracePt t="84879" x="3333750" y="5319713"/>
          <p14:tracePt t="85086" x="3333750" y="5327650"/>
          <p14:tracePt t="85099" x="3333750" y="5335588"/>
          <p14:tracePt t="85101" x="3333750" y="5343525"/>
          <p14:tracePt t="85104" x="3341688" y="5343525"/>
          <p14:tracePt t="85105" x="3341688" y="5351463"/>
          <p14:tracePt t="85113" x="3341688" y="5359400"/>
          <p14:tracePt t="85118" x="3341688" y="5367338"/>
          <p14:tracePt t="85119" x="3349625" y="5367338"/>
          <p14:tracePt t="85121" x="3349625" y="5375275"/>
          <p14:tracePt t="85129" x="3349625" y="5383213"/>
          <p14:tracePt t="85132" x="3357563" y="5383213"/>
          <p14:tracePt t="85133" x="3357563" y="5391150"/>
          <p14:tracePt t="85137" x="3365500" y="5391150"/>
          <p14:tracePt t="85137" x="3365500" y="5399088"/>
          <p14:tracePt t="85142" x="3373438" y="5399088"/>
          <p14:tracePt t="85142" x="3373438" y="5407025"/>
          <p14:tracePt t="85161" x="3397250" y="5430838"/>
          <p14:tracePt t="85164" x="3397250" y="5438775"/>
          <p14:tracePt t="85168" x="3405188" y="5438775"/>
          <p14:tracePt t="85173" x="3405188" y="5446713"/>
          <p14:tracePt t="85179" x="3413125" y="5454650"/>
          <p14:tracePt t="85181" x="3413125" y="5462588"/>
          <p14:tracePt t="85182" x="3421063" y="5462588"/>
          <p14:tracePt t="85189" x="3429000" y="5470525"/>
          <p14:tracePt t="85197" x="3429000" y="5478463"/>
          <p14:tracePt t="85198" x="3429000" y="5486400"/>
          <p14:tracePt t="85199" x="3436938" y="5486400"/>
          <p14:tracePt t="85201" x="3436938" y="5494338"/>
          <p14:tracePt t="85206" x="3444875" y="5494338"/>
          <p14:tracePt t="85207" x="3444875" y="5502275"/>
          <p14:tracePt t="85213" x="3452813" y="5510213"/>
          <p14:tracePt t="85219" x="3452813" y="5518150"/>
          <p14:tracePt t="85222" x="3452813" y="5526088"/>
          <p14:tracePt t="85225" x="3460750" y="5526088"/>
          <p14:tracePt t="85229" x="3460750" y="5534025"/>
          <p14:tracePt t="85233" x="3468688" y="5534025"/>
          <p14:tracePt t="85239" x="3476625" y="5541963"/>
          <p14:tracePt t="85247" x="3476625" y="5549900"/>
          <p14:tracePt t="85248" x="3484563" y="5549900"/>
          <p14:tracePt t="85252" x="3484563" y="5557838"/>
          <p14:tracePt t="85254" x="3492500" y="5557838"/>
          <p14:tracePt t="85259" x="3500438" y="5557838"/>
          <p14:tracePt t="85262" x="3508375" y="5565775"/>
          <p14:tracePt t="85268" x="3516313" y="5565775"/>
          <p14:tracePt t="85269" x="3516313" y="5573713"/>
          <p14:tracePt t="85272" x="3524250" y="5573713"/>
          <p14:tracePt t="85275" x="3532188" y="5573713"/>
          <p14:tracePt t="85278" x="3532188" y="5581650"/>
          <p14:tracePt t="85279" x="3540125" y="5581650"/>
          <p14:tracePt t="85284" x="3548063" y="5589588"/>
          <p14:tracePt t="85286" x="3556000" y="5589588"/>
          <p14:tracePt t="85288" x="3556000" y="5597525"/>
          <p14:tracePt t="85289" x="3563938" y="5597525"/>
          <p14:tracePt t="85294" x="3571875" y="5597525"/>
          <p14:tracePt t="85296" x="3579813" y="5597525"/>
          <p14:tracePt t="85299" x="3587750" y="5597525"/>
          <p14:tracePt t="85302" x="3587750" y="5605463"/>
          <p14:tracePt t="85303" x="3595688" y="5605463"/>
          <p14:tracePt t="85311" x="3595688" y="5613400"/>
          <p14:tracePt t="85312" x="3603625" y="5613400"/>
          <p14:tracePt t="85315" x="3611563" y="5613400"/>
          <p14:tracePt t="85322" x="3619500" y="5613400"/>
          <p14:tracePt t="85329" x="3627438" y="5621338"/>
          <p14:tracePt t="85342" x="3635375" y="5621338"/>
          <p14:tracePt t="85472" x="3635375" y="5613400"/>
          <p14:tracePt t="85477" x="3635375" y="5605463"/>
          <p14:tracePt t="85484" x="3635375" y="5597525"/>
          <p14:tracePt t="85485" x="3627438" y="5597525"/>
          <p14:tracePt t="85490" x="3627438" y="5589588"/>
          <p14:tracePt t="85497" x="3627438" y="5581650"/>
          <p14:tracePt t="85513" x="3619500" y="5581650"/>
          <p14:tracePt t="85518" x="3619500" y="5573713"/>
          <p14:tracePt t="85525" x="3619500" y="5565775"/>
          <p14:tracePt t="85542" x="3611563" y="5565775"/>
          <p14:tracePt t="85603" x="3611563" y="5557838"/>
          <p14:tracePt t="85621" x="3611563" y="5549900"/>
          <p14:tracePt t="85674" x="3611563" y="5541963"/>
          <p14:tracePt t="85679" x="3619500" y="5541963"/>
          <p14:tracePt t="85690" x="3627438" y="5541963"/>
          <p14:tracePt t="85697" x="3627438" y="5534025"/>
          <p14:tracePt t="85701" x="3635375" y="5534025"/>
          <p14:tracePt t="85709" x="3643313" y="5534025"/>
          <p14:tracePt t="85712" x="3643313" y="5526088"/>
          <p14:tracePt t="85713" x="3651250" y="5526088"/>
          <p14:tracePt t="85720" x="3660775" y="5526088"/>
          <p14:tracePt t="85726" x="3668713" y="5518150"/>
          <p14:tracePt t="85729" x="3676650" y="5518150"/>
          <p14:tracePt t="85735" x="3684588" y="5518150"/>
          <p14:tracePt t="85736" x="3684588" y="5510213"/>
          <p14:tracePt t="85738" x="3692525" y="5510213"/>
          <p14:tracePt t="85741" x="3700463" y="5510213"/>
          <p14:tracePt t="85743" x="3708400" y="5502275"/>
          <p14:tracePt t="85749" x="3716338" y="5502275"/>
          <p14:tracePt t="85753" x="3724275" y="5502275"/>
          <p14:tracePt t="85756" x="3732213" y="5502275"/>
          <p14:tracePt t="85761" x="3740150" y="5502275"/>
          <p14:tracePt t="85762" x="3740150" y="5494338"/>
          <p14:tracePt t="85764" x="3748088" y="5494338"/>
          <p14:tracePt t="85769" x="3756025" y="5494338"/>
          <p14:tracePt t="85771" x="3763963" y="5494338"/>
          <p14:tracePt t="85772" x="3763963" y="5486400"/>
          <p14:tracePt t="85773" x="3771900" y="5486400"/>
          <p14:tracePt t="85779" x="3779838" y="5486400"/>
          <p14:tracePt t="85782" x="3779838" y="5478463"/>
          <p14:tracePt t="85782" x="3787775" y="5478463"/>
          <p14:tracePt t="85785" x="3795713" y="5478463"/>
          <p14:tracePt t="85793" x="3803650" y="5470525"/>
          <p14:tracePt t="85810" x="3811588" y="5470525"/>
          <p14:tracePt t="85819" x="3811588" y="5462588"/>
          <p14:tracePt t="85852" x="3819525" y="5462588"/>
          <p14:tracePt t="85853" x="3819525" y="5454650"/>
          <p14:tracePt t="85877" x="3819525" y="5446713"/>
          <p14:tracePt t="85879" x="3827463" y="5446713"/>
          <p14:tracePt t="85903" x="3835400" y="5446713"/>
          <p14:tracePt t="85908" x="3835400" y="5438775"/>
          <p14:tracePt t="85919" x="3835400" y="5430838"/>
          <p14:tracePt t="85926" x="3835400" y="5422900"/>
          <p14:tracePt t="85941" x="3835400" y="5414963"/>
          <p14:tracePt t="85956" x="3835400" y="5407025"/>
          <p14:tracePt t="85963" x="3835400" y="5399088"/>
          <p14:tracePt t="86020" x="3835400" y="5391150"/>
          <p14:tracePt t="86026" x="3843338" y="5391150"/>
          <p14:tracePt t="86029" x="3843338" y="5383213"/>
          <p14:tracePt t="86039" x="3843338" y="5375275"/>
          <p14:tracePt t="86043" x="3843338" y="5367338"/>
          <p14:tracePt t="86051" x="3851275" y="5367338"/>
          <p14:tracePt t="86053" x="3851275" y="5359400"/>
          <p14:tracePt t="86065" x="3851275" y="5351463"/>
          <p14:tracePt t="86069" x="3859213" y="5343525"/>
          <p14:tracePt t="86080" x="3859213" y="5335588"/>
          <p14:tracePt t="86088" x="3867150" y="5335588"/>
          <p14:tracePt t="86096" x="3867150" y="5327650"/>
          <p14:tracePt t="86105" x="3867150" y="5319713"/>
          <p14:tracePt t="86113" x="3875088" y="5319713"/>
          <p14:tracePt t="86115" x="3875088" y="5310188"/>
          <p14:tracePt t="86121" x="3883025" y="5310188"/>
          <p14:tracePt t="86145" x="3883025" y="5302250"/>
          <p14:tracePt t="86239" x="3875088" y="5302250"/>
          <p14:tracePt t="86243" x="3867150" y="5302250"/>
          <p14:tracePt t="86245" x="3867150" y="5310188"/>
          <p14:tracePt t="86247" x="3859213" y="5310188"/>
          <p14:tracePt t="86249" x="3859213" y="5319713"/>
          <p14:tracePt t="86250" x="3851275" y="5319713"/>
          <p14:tracePt t="86253" x="3843338" y="5319713"/>
          <p14:tracePt t="86256" x="3843338" y="5327650"/>
          <p14:tracePt t="86257" x="3835400" y="5327650"/>
          <p14:tracePt t="86260" x="3827463" y="5327650"/>
          <p14:tracePt t="86262" x="3819525" y="5335588"/>
          <p14:tracePt t="86265" x="3811588" y="5335588"/>
          <p14:tracePt t="86268" x="3811588" y="5343525"/>
          <p14:tracePt t="86270" x="3803650" y="5343525"/>
          <p14:tracePt t="86271" x="3795713" y="5343525"/>
          <p14:tracePt t="86273" x="3787775" y="5343525"/>
          <p14:tracePt t="86275" x="3787775" y="5351463"/>
          <p14:tracePt t="86276" x="3779838" y="5351463"/>
          <p14:tracePt t="86279" x="3771900" y="5359400"/>
          <p14:tracePt t="86281" x="3763963" y="5359400"/>
          <p14:tracePt t="86284" x="3756025" y="5359400"/>
          <p14:tracePt t="86289" x="3756025" y="5367338"/>
          <p14:tracePt t="86291" x="3748088" y="5367338"/>
          <p14:tracePt t="86296" x="3740150" y="5367338"/>
          <p14:tracePt t="86315" x="3732213" y="5367338"/>
          <p14:tracePt t="86423" x="3732213" y="5359400"/>
          <p14:tracePt t="86431" x="3732213" y="5351463"/>
          <p14:tracePt t="86439" x="3732213" y="5343525"/>
          <p14:tracePt t="86454" x="3732213" y="5335588"/>
          <p14:tracePt t="86579" x="3732213" y="5343525"/>
          <p14:tracePt t="86695" x="3740150" y="5343525"/>
          <p14:tracePt t="86700" x="3748088" y="5343525"/>
          <p14:tracePt t="86705" x="3756025" y="5343525"/>
          <p14:tracePt t="86709" x="3763963" y="5343525"/>
          <p14:tracePt t="86716" x="3771900" y="5343525"/>
          <p14:tracePt t="86719" x="3779838" y="5343525"/>
          <p14:tracePt t="86722" x="3787775" y="5343525"/>
          <p14:tracePt t="86726" x="3795713" y="5343525"/>
          <p14:tracePt t="86729" x="3795713" y="5351463"/>
          <p14:tracePt t="86729" x="3803650" y="5351463"/>
          <p14:tracePt t="86737" x="3811588" y="5351463"/>
          <p14:tracePt t="86743" x="3819525" y="5351463"/>
          <p14:tracePt t="86750" x="3827463" y="5351463"/>
          <p14:tracePt t="86758" x="3835400" y="5351463"/>
          <p14:tracePt t="86774" x="3843338" y="5351463"/>
          <p14:tracePt t="86780" x="3851275" y="5351463"/>
          <p14:tracePt t="86786" x="3859213" y="5351463"/>
          <p14:tracePt t="86794" x="3867150" y="5351463"/>
          <p14:tracePt t="86796" x="3875088" y="5351463"/>
          <p14:tracePt t="86803" x="3883025" y="5351463"/>
          <p14:tracePt t="86809" x="3883025" y="5359400"/>
          <p14:tracePt t="86812" x="3890963" y="5359400"/>
          <p14:tracePt t="86813" x="3898900" y="5359400"/>
          <p14:tracePt t="86817" x="3906838" y="5359400"/>
          <p14:tracePt t="86839" x="3914775" y="5359400"/>
          <p14:tracePt t="86844" x="3914775" y="5367338"/>
          <p14:tracePt t="86873" x="3922713" y="5367338"/>
          <p14:tracePt t="86874" x="3930650" y="5367338"/>
          <p14:tracePt t="86884" x="3938588" y="5367338"/>
          <p14:tracePt t="86895" x="3946525" y="5367338"/>
          <p14:tracePt t="86903" x="3954463" y="5367338"/>
          <p14:tracePt t="86909" x="3962400" y="5367338"/>
          <p14:tracePt t="86914" x="3962400" y="5359400"/>
          <p14:tracePt t="86918" x="3970338" y="5359400"/>
          <p14:tracePt t="86926" x="3978275" y="5359400"/>
          <p14:tracePt t="86933" x="3986213" y="5359400"/>
          <p14:tracePt t="86938" x="3994150" y="5359400"/>
          <p14:tracePt t="86950" x="4002088" y="5359400"/>
          <p14:tracePt t="86955" x="4002088" y="5351463"/>
          <p14:tracePt t="87164" x="3994150" y="5351463"/>
          <p14:tracePt t="87174" x="3986213" y="5351463"/>
          <p14:tracePt t="87179" x="3986213" y="5359400"/>
          <p14:tracePt t="87184" x="3978275" y="5359400"/>
          <p14:tracePt t="87201" x="3978275" y="5367338"/>
          <p14:tracePt t="87202" x="3970338" y="5367338"/>
          <p14:tracePt t="87411" x="3962400" y="5367338"/>
          <p14:tracePt t="87422" x="3954463" y="5367338"/>
          <p14:tracePt t="87429" x="3946525" y="5367338"/>
          <p14:tracePt t="87433" x="3938588" y="5367338"/>
          <p14:tracePt t="87440" x="3930650" y="5367338"/>
          <p14:tracePt t="87448" x="3922713" y="5367338"/>
          <p14:tracePt t="87457" x="3914775" y="5375275"/>
          <p14:tracePt t="87462" x="3906838" y="5375275"/>
          <p14:tracePt t="87480" x="3898900" y="5375275"/>
          <p14:tracePt t="87485" x="3890963" y="5375275"/>
          <p14:tracePt t="87486" x="3883025" y="5375275"/>
          <p14:tracePt t="87489" x="3883025" y="5367338"/>
          <p14:tracePt t="87490" x="3875088" y="5367338"/>
          <p14:tracePt t="87496" x="3867150" y="5367338"/>
          <p14:tracePt t="87498" x="3859213" y="5367338"/>
          <p14:tracePt t="87498" x="3851275" y="5367338"/>
          <p14:tracePt t="87502" x="3843338" y="5367338"/>
          <p14:tracePt t="87505" x="3843338" y="5359400"/>
          <p14:tracePt t="87506" x="3835400" y="5359400"/>
          <p14:tracePt t="87507" x="3827463" y="5359400"/>
          <p14:tracePt t="87509" x="3819525" y="5359400"/>
          <p14:tracePt t="87514" x="3811588" y="5359400"/>
          <p14:tracePt t="87515" x="3803650" y="5359400"/>
          <p14:tracePt t="87516" x="3795713" y="5359400"/>
          <p14:tracePt t="87520" x="3795713" y="5351463"/>
          <p14:tracePt t="87521" x="3787775" y="5351463"/>
          <p14:tracePt t="87523" x="3779838" y="5351463"/>
          <p14:tracePt t="87525" x="3771900" y="5351463"/>
          <p14:tracePt t="87529" x="3763963" y="5351463"/>
          <p14:tracePt t="87531" x="3756025" y="5351463"/>
          <p14:tracePt t="87534" x="3748088" y="5351463"/>
          <p14:tracePt t="87537" x="3740150" y="5351463"/>
          <p14:tracePt t="87540" x="3740150" y="5343525"/>
          <p14:tracePt t="87541" x="3732213" y="5343525"/>
          <p14:tracePt t="87543" x="3724275" y="5343525"/>
          <p14:tracePt t="87547" x="3716338" y="5343525"/>
          <p14:tracePt t="87547" x="3716338" y="5335588"/>
          <p14:tracePt t="87549" x="3708400" y="5335588"/>
          <p14:tracePt t="87550" x="3700463" y="5335588"/>
          <p14:tracePt t="87552" x="3692525" y="5335588"/>
          <p14:tracePt t="87555" x="3684588" y="5335588"/>
          <p14:tracePt t="87558" x="3676650" y="5335588"/>
          <p14:tracePt t="87562" x="3668713" y="5335588"/>
          <p14:tracePt t="87565" x="3660775" y="5335588"/>
          <p14:tracePt t="87571" x="3651250" y="5335588"/>
          <p14:tracePt t="87572" x="3651250" y="5327650"/>
          <p14:tracePt t="87575" x="3643313" y="5327650"/>
          <p14:tracePt t="87688" x="3651250" y="5327650"/>
          <p14:tracePt t="87702" x="3660775" y="5327650"/>
          <p14:tracePt t="87717" x="3660775" y="5319713"/>
          <p14:tracePt t="87719" x="3668713" y="5319713"/>
          <p14:tracePt t="87730" x="3676650" y="5319713"/>
          <p14:tracePt t="87736" x="3676650" y="5310188"/>
          <p14:tracePt t="87737" x="3684588" y="5310188"/>
          <p14:tracePt t="87746" x="3692525" y="5310188"/>
          <p14:tracePt t="87749" x="3700463" y="5310188"/>
          <p14:tracePt t="87756" x="3708400" y="5310188"/>
          <p14:tracePt t="87759" x="3716338" y="5310188"/>
          <p14:tracePt t="87763" x="3716338" y="5302250"/>
          <p14:tracePt t="87764" x="3724275" y="5302250"/>
          <p14:tracePt t="87770" x="3732213" y="5302250"/>
          <p14:tracePt t="87775" x="3740150" y="5294313"/>
          <p14:tracePt t="87779" x="3748088" y="5294313"/>
          <p14:tracePt t="87784" x="3748088" y="5286375"/>
          <p14:tracePt t="87788" x="3756025" y="5286375"/>
          <p14:tracePt t="87796" x="3763963" y="5278438"/>
          <p14:tracePt t="87807" x="3771900" y="5278438"/>
          <p14:tracePt t="87840" x="3771900" y="5270500"/>
          <p14:tracePt t="87841" x="3779838" y="5270500"/>
          <p14:tracePt t="87858" x="3779838" y="5262563"/>
          <p14:tracePt t="87863" x="3779838" y="5254625"/>
          <p14:tracePt t="87865" x="3787775" y="5254625"/>
          <p14:tracePt t="87873" x="3795713" y="5254625"/>
          <p14:tracePt t="87881" x="3803650" y="5254625"/>
          <p14:tracePt t="87886" x="3803650" y="5246688"/>
          <p14:tracePt t="87893" x="3811588" y="5246688"/>
          <p14:tracePt t="87899" x="3811588" y="5238750"/>
          <p14:tracePt t="87904" x="3819525" y="5238750"/>
          <p14:tracePt t="87906" x="3819525" y="5230813"/>
          <p14:tracePt t="87940" x="3827463" y="5230813"/>
          <p14:tracePt t="88009" x="3827463" y="5222875"/>
          <p14:tracePt t="88030" x="3835400" y="5214938"/>
          <p14:tracePt t="88032" x="3835400" y="5207000"/>
          <p14:tracePt t="88043" x="3835400" y="5199063"/>
          <p14:tracePt t="88045" x="3843338" y="5199063"/>
          <p14:tracePt t="88050" x="3843338" y="5191125"/>
          <p14:tracePt t="88054" x="3843338" y="5183188"/>
          <p14:tracePt t="88065" x="3843338" y="5175250"/>
          <p14:tracePt t="88071" x="3843338" y="5167313"/>
          <p14:tracePt t="88079" x="3843338" y="5159375"/>
          <p14:tracePt t="88084" x="3851275" y="5159375"/>
          <p14:tracePt t="88088" x="3851275" y="5151438"/>
          <p14:tracePt t="88098" x="3851275" y="5143500"/>
          <p14:tracePt t="88109" x="3851275" y="5135563"/>
          <p14:tracePt t="88116" x="3851275" y="5127625"/>
          <p14:tracePt t="88120" x="3859213" y="5127625"/>
          <p14:tracePt t="88127" x="3859213" y="5119688"/>
          <p14:tracePt t="88131" x="3859213" y="5111750"/>
          <p14:tracePt t="88145" x="3859213" y="5103813"/>
          <p14:tracePt t="88150" x="3859213" y="5095875"/>
          <p14:tracePt t="88154" x="3867150" y="5095875"/>
          <p14:tracePt t="88160" x="3867150" y="5087938"/>
          <p14:tracePt t="88318" x="3867150" y="5080000"/>
          <p14:tracePt t="88357" x="3875088" y="5080000"/>
          <p14:tracePt t="88369" x="3883025" y="5080000"/>
          <p14:tracePt t="88374" x="3890963" y="5080000"/>
          <p14:tracePt t="88379" x="3890963" y="5072063"/>
          <p14:tracePt t="88381" x="3898900" y="5072063"/>
          <p14:tracePt t="88397" x="3906838" y="5072063"/>
          <p14:tracePt t="88422" x="3914775" y="5072063"/>
          <p14:tracePt t="88460" x="3922713" y="5072063"/>
          <p14:tracePt t="88463" x="3922713" y="5080000"/>
          <p14:tracePt t="88468" x="3930650" y="5080000"/>
          <p14:tracePt t="88472" x="3930650" y="5087938"/>
          <p14:tracePt t="88480" x="3930650" y="5095875"/>
          <p14:tracePt t="88494" x="3930650" y="5103813"/>
          <p14:tracePt t="88507" x="3930650" y="5111750"/>
          <p14:tracePt t="88515" x="3930650" y="5119688"/>
          <p14:tracePt t="88521" x="3930650" y="5127625"/>
          <p14:tracePt t="88526" x="3930650" y="5135563"/>
          <p14:tracePt t="88530" x="3930650" y="5143500"/>
          <p14:tracePt t="88533" x="3930650" y="5151438"/>
          <p14:tracePt t="88539" x="3930650" y="5159375"/>
          <p14:tracePt t="88543" x="3930650" y="5167313"/>
          <p14:tracePt t="88545" x="3930650" y="5175250"/>
          <p14:tracePt t="88549" x="3930650" y="5183188"/>
          <p14:tracePt t="88552" x="3930650" y="5191125"/>
          <p14:tracePt t="88555" x="3930650" y="5199063"/>
          <p14:tracePt t="88560" x="3930650" y="5207000"/>
          <p14:tracePt t="88565" x="3930650" y="5222875"/>
          <p14:tracePt t="88568" x="3930650" y="5230813"/>
          <p14:tracePt t="88574" x="3930650" y="5238750"/>
          <p14:tracePt t="88579" x="3930650" y="5246688"/>
          <p14:tracePt t="88582" x="3930650" y="5254625"/>
          <p14:tracePt t="88596" x="3930650" y="5262563"/>
          <p14:tracePt t="88603" x="3930650" y="5270500"/>
          <p14:tracePt t="88735" x="3938588" y="5270500"/>
          <p14:tracePt t="88741" x="3946525" y="5270500"/>
          <p14:tracePt t="88750" x="3954463" y="5262563"/>
          <p14:tracePt t="88754" x="3962400" y="5262563"/>
          <p14:tracePt t="88757" x="3970338" y="5262563"/>
          <p14:tracePt t="88762" x="3970338" y="5254625"/>
          <p14:tracePt t="88765" x="3978275" y="5254625"/>
          <p14:tracePt t="88770" x="3986213" y="5254625"/>
          <p14:tracePt t="88771" x="3986213" y="5246688"/>
          <p14:tracePt t="88774" x="3994150" y="5246688"/>
          <p14:tracePt t="88778" x="4002088" y="5246688"/>
          <p14:tracePt t="88782" x="4002088" y="5238750"/>
          <p14:tracePt t="88787" x="4011613" y="5238750"/>
          <p14:tracePt t="88788" x="4011613" y="5230813"/>
          <p14:tracePt t="88794" x="4019550" y="5230813"/>
          <p14:tracePt t="88801" x="4027488" y="5230813"/>
          <p14:tracePt t="88801" x="4027488" y="5222875"/>
          <p14:tracePt t="88813" x="4035425" y="5214938"/>
          <p14:tracePt t="88820" x="4035425" y="5207000"/>
          <p14:tracePt t="88826" x="4043363" y="5207000"/>
          <p14:tracePt t="88840" x="4051300" y="5207000"/>
          <p14:tracePt t="88846" x="4051300" y="5199063"/>
          <p14:tracePt t="88847" x="4059238" y="5199063"/>
          <p14:tracePt t="88936" x="4059238" y="5191125"/>
          <p14:tracePt t="88939" x="4067175" y="5191125"/>
          <p14:tracePt t="88946" x="4075113" y="5191125"/>
          <p14:tracePt t="88952" x="4083050" y="5183188"/>
          <p14:tracePt t="88960" x="4083050" y="5175250"/>
          <p14:tracePt t="88964" x="4090988" y="5175250"/>
          <p14:tracePt t="88971" x="4090988" y="5167313"/>
          <p14:tracePt t="88976" x="4098925" y="5167313"/>
          <p14:tracePt t="88979" x="4098925" y="5159375"/>
          <p14:tracePt t="88981" x="4106863" y="5159375"/>
          <p14:tracePt t="88986" x="4114800" y="5151438"/>
          <p14:tracePt t="88991" x="4114800" y="5143500"/>
          <p14:tracePt t="88993" x="4114800" y="5135563"/>
          <p14:tracePt t="88999" x="4122738" y="5135563"/>
          <p14:tracePt t="88999" x="4122738" y="5127625"/>
          <p14:tracePt t="89005" x="4122738" y="5119688"/>
          <p14:tracePt t="89010" x="4122738" y="5111750"/>
          <p14:tracePt t="89015" x="4122738" y="5103813"/>
          <p14:tracePt t="89016" x="4130675" y="5103813"/>
          <p14:tracePt t="89021" x="4130675" y="5095875"/>
          <p14:tracePt t="89024" x="4138613" y="5087938"/>
          <p14:tracePt t="89026" x="4138613" y="5080000"/>
          <p14:tracePt t="89031" x="4138613" y="5072063"/>
          <p14:tracePt t="89033" x="4146550" y="5072063"/>
          <p14:tracePt t="89036" x="4146550" y="5064125"/>
          <p14:tracePt t="89040" x="4146550" y="5056188"/>
          <p14:tracePt t="89043" x="4154488" y="5056188"/>
          <p14:tracePt t="89047" x="4154488" y="5048250"/>
          <p14:tracePt t="89058" x="4162425" y="5040313"/>
          <p14:tracePt t="89064" x="4162425" y="5032375"/>
          <p14:tracePt t="89072" x="4162425" y="5024438"/>
          <p14:tracePt t="89073" x="4170363" y="5024438"/>
          <p14:tracePt t="89088" x="4170363" y="5016500"/>
          <p14:tracePt t="89091" x="4178300" y="5016500"/>
          <p14:tracePt t="89112" x="4178300" y="5008563"/>
          <p14:tracePt t="89125" x="4178300" y="5000625"/>
          <p14:tracePt t="89145" x="4186238" y="4992688"/>
          <p14:tracePt t="89147" x="4194175" y="4992688"/>
          <p14:tracePt t="89155" x="4194175" y="4984750"/>
          <p14:tracePt t="89156" x="4202113" y="4984750"/>
          <p14:tracePt t="89161" x="4202113" y="4976813"/>
          <p14:tracePt t="89165" x="4202113" y="4967288"/>
          <p14:tracePt t="89170" x="4210050" y="4967288"/>
          <p14:tracePt t="89179" x="4210050" y="4959350"/>
          <p14:tracePt t="89203" x="4217988" y="4959350"/>
          <p14:tracePt t="89231" x="4225925" y="4959350"/>
          <p14:tracePt t="89234" x="4225925" y="4951413"/>
          <p14:tracePt t="89247" x="4233863" y="4951413"/>
          <p14:tracePt t="89270" x="4241800" y="4951413"/>
          <p14:tracePt t="89385" x="4233863" y="4951413"/>
          <p14:tracePt t="92606" x="4233863" y="4943475"/>
          <p14:tracePt t="92607" x="4233863" y="4935538"/>
          <p14:tracePt t="92608" x="4225925" y="4935538"/>
          <p14:tracePt t="92609" x="4225925" y="4927600"/>
          <p14:tracePt t="92610" x="4225925" y="4919663"/>
          <p14:tracePt t="92612" x="4217988" y="4911725"/>
          <p14:tracePt t="92613" x="4210050" y="4911725"/>
          <p14:tracePt t="92614" x="4202113" y="4903788"/>
          <p14:tracePt t="92615" x="4202113" y="4895850"/>
          <p14:tracePt t="92616" x="4194175" y="4887913"/>
          <p14:tracePt t="92617" x="4186238" y="4879975"/>
          <p14:tracePt t="92618" x="4170363" y="4872038"/>
          <p14:tracePt t="92619" x="4162425" y="4864100"/>
          <p14:tracePt t="92620" x="4154488" y="4856163"/>
          <p14:tracePt t="92621" x="4138613" y="4840288"/>
          <p14:tracePt t="92622" x="4130675" y="4840288"/>
          <p14:tracePt t="92623" x="4114800" y="4824413"/>
          <p14:tracePt t="92624" x="4098925" y="4816475"/>
          <p14:tracePt t="92625" x="4083050" y="4808538"/>
          <p14:tracePt t="92626" x="4075113" y="4800600"/>
          <p14:tracePt t="92627" x="4059238" y="4784725"/>
          <p14:tracePt t="92629" x="4027488" y="4768850"/>
          <p14:tracePt t="92630" x="4011613" y="4752975"/>
          <p14:tracePt t="92631" x="3994150" y="4737100"/>
          <p14:tracePt t="92632" x="3970338" y="4729163"/>
          <p14:tracePt t="92633" x="3946525" y="4713288"/>
          <p14:tracePt t="92634" x="3930650" y="4697413"/>
          <p14:tracePt t="92635" x="3914775" y="4681538"/>
          <p14:tracePt t="92636" x="3890963" y="4665663"/>
          <p14:tracePt t="92637" x="3875088" y="4649788"/>
          <p14:tracePt t="92638" x="3851275" y="4633913"/>
          <p14:tracePt t="92639" x="3827463" y="4616450"/>
          <p14:tracePt t="92640" x="3803650" y="4600575"/>
          <p14:tracePt t="92641" x="3779838" y="4576763"/>
          <p14:tracePt t="92642" x="3756025" y="4560888"/>
          <p14:tracePt t="92643" x="3740150" y="4545013"/>
          <p14:tracePt t="92644" x="3716338" y="4521200"/>
          <p14:tracePt t="92646" x="3692525" y="4497388"/>
          <p14:tracePt t="92646" x="3668713" y="4481513"/>
          <p14:tracePt t="92647" x="3643313" y="4465638"/>
          <p14:tracePt t="92649" x="3619500" y="4449763"/>
          <p14:tracePt t="92649" x="3603625" y="4425950"/>
          <p14:tracePt t="92650" x="3579813" y="4410075"/>
          <p14:tracePt t="92651" x="3548063" y="4386263"/>
          <p14:tracePt t="92652" x="3524250" y="4362450"/>
          <p14:tracePt t="92653" x="3500438" y="4338638"/>
          <p14:tracePt t="92654" x="3476625" y="4314825"/>
          <p14:tracePt t="92655" x="3460750" y="4281488"/>
          <p14:tracePt t="92656" x="3429000" y="4265613"/>
          <p14:tracePt t="92657" x="3405188" y="4241800"/>
          <p14:tracePt t="92658" x="3381375" y="4217988"/>
          <p14:tracePt t="92659" x="3349625" y="4186238"/>
          <p14:tracePt t="92660" x="3325813" y="4162425"/>
          <p14:tracePt t="92662" x="3276600" y="4114800"/>
          <p14:tracePt t="92663" x="3244850" y="4090988"/>
          <p14:tracePt t="92665" x="3197225" y="4051300"/>
          <p14:tracePt t="92666" x="3173413" y="4027488"/>
          <p14:tracePt t="92667" x="3141663" y="4003675"/>
          <p14:tracePt t="92668" x="3117850" y="3979863"/>
          <p14:tracePt t="92669" x="3086100" y="3948113"/>
          <p14:tracePt t="92670" x="3062288" y="3930650"/>
          <p14:tracePt t="92671" x="3038475" y="3906838"/>
          <p14:tracePt t="92672" x="3014663" y="3883025"/>
          <p14:tracePt t="92673" x="2982913" y="3859213"/>
          <p14:tracePt t="92674" x="2957513" y="3835400"/>
          <p14:tracePt t="92675" x="2925763" y="3811588"/>
          <p14:tracePt t="92676" x="2901950" y="3795713"/>
          <p14:tracePt t="92677" x="2870200" y="3771900"/>
          <p14:tracePt t="92679" x="2814638" y="3716338"/>
          <p14:tracePt t="92681" x="2767013" y="3676650"/>
          <p14:tracePt t="92682" x="2735263" y="3652838"/>
          <p14:tracePt t="92683" x="2703513" y="3621088"/>
          <p14:tracePt t="92684" x="2679700" y="3587750"/>
          <p14:tracePt t="92685" x="2647950" y="3571875"/>
          <p14:tracePt t="92686" x="2616200" y="3540125"/>
          <p14:tracePt t="92687" x="2582863" y="3508375"/>
          <p14:tracePt t="92688" x="2559050" y="3484563"/>
          <p14:tracePt t="92689" x="2535238" y="3452813"/>
          <p14:tracePt t="92690" x="2503488" y="3421063"/>
          <p14:tracePt t="92691" x="2471738" y="3389313"/>
          <p14:tracePt t="92692" x="2447925" y="3365500"/>
          <p14:tracePt t="92693" x="2416175" y="3325813"/>
          <p14:tracePt t="92694" x="2384425" y="3294063"/>
          <p14:tracePt t="92696" x="2320925" y="3228975"/>
          <p14:tracePt t="92697" x="2297113" y="3189288"/>
          <p14:tracePt t="92698" x="2255838" y="3141663"/>
          <p14:tracePt t="92699" x="2232025" y="3109913"/>
          <p14:tracePt t="92700" x="2192338" y="3070225"/>
          <p14:tracePt t="92701" x="2160588" y="3030538"/>
          <p14:tracePt t="92702" x="2128838" y="2982913"/>
          <p14:tracePt t="92703" x="2089150" y="2943225"/>
          <p14:tracePt t="92704" x="2057400" y="2901950"/>
          <p14:tracePt t="92705" x="2025650" y="2854325"/>
          <p14:tracePt t="92706" x="1985963" y="2814638"/>
          <p14:tracePt t="92707" x="1954213" y="2767013"/>
          <p14:tracePt t="92708" x="1922463" y="2727325"/>
          <p14:tracePt t="92709" x="1881188" y="2671763"/>
          <p14:tracePt t="92710" x="1841500" y="2632075"/>
          <p14:tracePt t="92712" x="1770063" y="2535238"/>
          <p14:tracePt t="92713" x="1722438" y="2479675"/>
          <p14:tracePt t="92714" x="1690688" y="2432050"/>
          <p14:tracePt t="92715" x="1651000" y="2384425"/>
          <p14:tracePt t="92716" x="1611313" y="2336800"/>
          <p14:tracePt t="92717" x="1571625" y="2297113"/>
          <p14:tracePt t="92718" x="1546225" y="2249488"/>
          <p14:tracePt t="92719" x="1506538" y="2208213"/>
          <p14:tracePt t="92720" x="1466850" y="2152650"/>
          <p14:tracePt t="92721" x="1427163" y="2105025"/>
          <p14:tracePt t="92722" x="1395413" y="2065338"/>
          <p14:tracePt t="92723" x="1363663" y="2017713"/>
          <p14:tracePt t="92724" x="1323975" y="1978025"/>
          <p14:tracePt t="92725" x="1292225" y="1930400"/>
          <p14:tracePt t="92726" x="1260475" y="1890713"/>
          <p14:tracePt t="92727" x="1228725" y="1849438"/>
          <p14:tracePt t="92729" x="1163638" y="1762125"/>
          <p14:tracePt t="92731" x="1131888" y="1730375"/>
          <p14:tracePt t="92732" x="1068388" y="1651000"/>
          <p14:tracePt t="92733" x="1036638" y="1619250"/>
          <p14:tracePt t="92734" x="1012825" y="1579563"/>
          <p14:tracePt t="92735" x="981075" y="1547813"/>
          <p14:tracePt t="92736" x="957263" y="1514475"/>
          <p14:tracePt t="92737" x="925513" y="1474788"/>
          <p14:tracePt t="92738" x="901700" y="1443038"/>
          <p14:tracePt t="92739" x="877888" y="1411288"/>
          <p14:tracePt t="92740" x="852488" y="1387475"/>
          <p14:tracePt t="92741" x="828675" y="1355725"/>
          <p14:tracePt t="92742" x="804863" y="1331913"/>
          <p14:tracePt t="92743" x="781050" y="1300163"/>
          <p14:tracePt t="92744" x="757238" y="1276350"/>
          <p14:tracePt t="92746" x="717550" y="1220788"/>
          <p14:tracePt t="92747" x="693738" y="1195388"/>
          <p14:tracePt t="92748" x="669925" y="1163638"/>
          <p14:tracePt t="92749" x="646113" y="1139825"/>
          <p14:tracePt t="92750" x="630238" y="1116013"/>
          <p14:tracePt t="92751" x="614363" y="1100138"/>
          <p14:tracePt t="92752" x="598488" y="1076325"/>
          <p14:tracePt t="92753" x="574675" y="1052513"/>
          <p14:tracePt t="92754" x="550863" y="1028700"/>
          <p14:tracePt t="92755" x="534988" y="1004888"/>
          <p14:tracePt t="92756" x="517525" y="989013"/>
          <p14:tracePt t="92757" x="501650" y="965200"/>
          <p14:tracePt t="92758" x="485775" y="949325"/>
          <p14:tracePt t="92759" x="469900" y="925513"/>
          <p14:tracePt t="92760" x="454025" y="909638"/>
          <p14:tracePt t="92762" x="422275" y="877888"/>
          <p14:tracePt t="92763" x="414338" y="852488"/>
          <p14:tracePt t="92764" x="398463" y="844550"/>
          <p14:tracePt t="92765" x="382588" y="828675"/>
          <p14:tracePt t="92766" x="366713" y="804863"/>
          <p14:tracePt t="92767" x="358775" y="788988"/>
          <p14:tracePt t="92768" x="350838" y="773113"/>
          <p14:tracePt t="92769" x="334963" y="765175"/>
          <p14:tracePt t="92770" x="327025" y="749300"/>
          <p14:tracePt t="92771" x="311150" y="733425"/>
          <p14:tracePt t="92772" x="303213" y="717550"/>
          <p14:tracePt t="92773" x="295275" y="709613"/>
          <p14:tracePt t="92774" x="287338" y="693738"/>
          <p14:tracePt t="92775" x="279400" y="677863"/>
          <p14:tracePt t="92776" x="271463" y="669925"/>
          <p14:tracePt t="92777" x="263525" y="661988"/>
          <p14:tracePt t="92779" x="247650" y="630238"/>
          <p14:tracePt t="92781" x="247650" y="614363"/>
          <p14:tracePt t="92784" x="223838" y="574675"/>
          <p14:tracePt t="92784" x="223838" y="566738"/>
          <p14:tracePt t="92785" x="215900" y="558800"/>
          <p14:tracePt t="92786" x="207963" y="542925"/>
          <p14:tracePt t="92787" x="200025" y="534988"/>
          <p14:tracePt t="92788" x="192088" y="527050"/>
          <p14:tracePt t="92789" x="192088" y="519113"/>
          <p14:tracePt t="92790" x="192088" y="501650"/>
          <p14:tracePt t="92791" x="184150" y="493713"/>
          <p14:tracePt t="92792" x="176213" y="485775"/>
          <p14:tracePt t="92793" x="166688" y="477838"/>
          <p14:tracePt t="92794" x="166688" y="461963"/>
          <p14:tracePt t="92796" x="158750" y="454025"/>
          <p14:tracePt t="92798" x="158750" y="438150"/>
          <p14:tracePt t="92798" x="158750" y="430213"/>
          <p14:tracePt t="92799" x="150813" y="422275"/>
          <p14:tracePt t="92800" x="150813" y="414338"/>
          <p14:tracePt t="92801" x="150813" y="398463"/>
          <p14:tracePt t="92802" x="142875" y="398463"/>
          <p14:tracePt t="92803" x="142875" y="390525"/>
          <p14:tracePt t="92804" x="142875" y="382588"/>
          <p14:tracePt t="92805" x="142875" y="374650"/>
          <p14:tracePt t="92806" x="142875" y="366713"/>
          <p14:tracePt t="92807" x="142875" y="350838"/>
          <p14:tracePt t="92808" x="134938" y="342900"/>
          <p14:tracePt t="92809" x="127000" y="342900"/>
          <p14:tracePt t="92810" x="127000" y="327025"/>
          <p14:tracePt t="92814" x="119063" y="303213"/>
          <p14:tracePt t="92815" x="119063" y="287338"/>
          <p14:tracePt t="92816" x="119063" y="279400"/>
          <p14:tracePt t="92817" x="111125" y="279400"/>
          <p14:tracePt t="92818" x="111125" y="271463"/>
          <p14:tracePt t="92819" x="103188" y="263525"/>
          <p14:tracePt t="92820" x="103188" y="255588"/>
          <p14:tracePt t="92821" x="103188" y="247650"/>
          <p14:tracePt t="92822" x="95250" y="239713"/>
          <p14:tracePt t="92823" x="95250" y="231775"/>
          <p14:tracePt t="92824" x="95250" y="223838"/>
          <p14:tracePt t="92825" x="87313" y="223838"/>
          <p14:tracePt t="92826" x="79375" y="215900"/>
          <p14:tracePt t="92827" x="79375" y="207963"/>
          <p14:tracePt t="92830" x="63500" y="184150"/>
          <p14:tracePt t="92832" x="63500" y="176213"/>
          <p14:tracePt t="92832" x="55563" y="176213"/>
          <p14:tracePt t="92833" x="55563" y="166688"/>
          <p14:tracePt t="92834" x="47625" y="166688"/>
          <p14:tracePt t="92835" x="39688" y="158750"/>
          <p14:tracePt t="92836" x="39688" y="150813"/>
          <p14:tracePt t="92837" x="31750" y="142875"/>
          <p14:tracePt t="92838" x="23813" y="142875"/>
          <p14:tracePt t="92839" x="15875" y="134938"/>
          <p14:tracePt t="92840" x="15875" y="127000"/>
          <p14:tracePt t="92841" x="7938" y="127000"/>
          <p14:tracePt t="92842" x="0" y="119063"/>
        </p14:tracePtLst>
      </p14:laserTraceLst>
    </p:ext>
  </p:extLst>
</p:sld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412431"/>
      </a:dk2>
      <a:lt2>
        <a:srgbClr val="E2E8E5"/>
      </a:lt2>
      <a:accent1>
        <a:srgbClr val="B13B71"/>
      </a:accent1>
      <a:accent2>
        <a:srgbClr val="C34DB4"/>
      </a:accent2>
      <a:accent3>
        <a:srgbClr val="C34D51"/>
      </a:accent3>
      <a:accent4>
        <a:srgbClr val="3BB15D"/>
      </a:accent4>
      <a:accent5>
        <a:srgbClr val="47B595"/>
      </a:accent5>
      <a:accent6>
        <a:srgbClr val="3BA3B1"/>
      </a:accent6>
      <a:hlink>
        <a:srgbClr val="319568"/>
      </a:hlink>
      <a:folHlink>
        <a:srgbClr val="7F7F7F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366</Words>
  <Application>Microsoft Office PowerPoint</Application>
  <PresentationFormat>Widescreen</PresentationFormat>
  <Paragraphs>92</Paragraphs>
  <Slides>11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Bookman Old Style</vt:lpstr>
      <vt:lpstr>Calibri</vt:lpstr>
      <vt:lpstr>Franklin Gothic Book</vt:lpstr>
      <vt:lpstr>Roboto</vt:lpstr>
      <vt:lpstr>RetrospectVTI</vt:lpstr>
      <vt:lpstr>Genetic Algorithm Isaac Jones</vt:lpstr>
      <vt:lpstr>Video Layout</vt:lpstr>
      <vt:lpstr>Evolution</vt:lpstr>
      <vt:lpstr>Genetic Algorithm</vt:lpstr>
      <vt:lpstr>Monkey on a typewriter</vt:lpstr>
      <vt:lpstr>My Approach</vt:lpstr>
      <vt:lpstr>Findings</vt:lpstr>
      <vt:lpstr>Findings</vt:lpstr>
      <vt:lpstr>Findings</vt:lpstr>
      <vt:lpstr>Stats</vt:lpstr>
      <vt:lpstr>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Algorithm</dc:title>
  <dc:creator>Isaac</dc:creator>
  <cp:lastModifiedBy>Isaac</cp:lastModifiedBy>
  <cp:revision>5</cp:revision>
  <dcterms:created xsi:type="dcterms:W3CDTF">2021-12-09T21:12:14Z</dcterms:created>
  <dcterms:modified xsi:type="dcterms:W3CDTF">2021-12-10T18:08:53Z</dcterms:modified>
</cp:coreProperties>
</file>

<file path=docProps/thumbnail.jpeg>
</file>